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2.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648" r:id="rId4"/>
    <p:sldMasterId id="2147485690" r:id="rId5"/>
  </p:sldMasterIdLst>
  <p:notesMasterIdLst>
    <p:notesMasterId r:id="rId49"/>
  </p:notesMasterIdLst>
  <p:sldIdLst>
    <p:sldId id="515" r:id="rId6"/>
    <p:sldId id="546" r:id="rId7"/>
    <p:sldId id="551" r:id="rId8"/>
    <p:sldId id="519" r:id="rId9"/>
    <p:sldId id="527" r:id="rId10"/>
    <p:sldId id="264" r:id="rId11"/>
    <p:sldId id="397" r:id="rId12"/>
    <p:sldId id="373" r:id="rId13"/>
    <p:sldId id="509" r:id="rId14"/>
    <p:sldId id="460" r:id="rId15"/>
    <p:sldId id="554" r:id="rId16"/>
    <p:sldId id="563" r:id="rId17"/>
    <p:sldId id="572" r:id="rId18"/>
    <p:sldId id="586" r:id="rId19"/>
    <p:sldId id="513" r:id="rId20"/>
    <p:sldId id="573" r:id="rId21"/>
    <p:sldId id="574" r:id="rId22"/>
    <p:sldId id="561" r:id="rId23"/>
    <p:sldId id="372" r:id="rId24"/>
    <p:sldId id="562" r:id="rId25"/>
    <p:sldId id="580" r:id="rId26"/>
    <p:sldId id="564" r:id="rId27"/>
    <p:sldId id="582" r:id="rId28"/>
    <p:sldId id="568" r:id="rId29"/>
    <p:sldId id="569" r:id="rId30"/>
    <p:sldId id="567" r:id="rId31"/>
    <p:sldId id="408" r:id="rId32"/>
    <p:sldId id="409" r:id="rId33"/>
    <p:sldId id="535" r:id="rId34"/>
    <p:sldId id="410" r:id="rId35"/>
    <p:sldId id="530" r:id="rId36"/>
    <p:sldId id="584" r:id="rId37"/>
    <p:sldId id="585" r:id="rId38"/>
    <p:sldId id="411" r:id="rId39"/>
    <p:sldId id="398" r:id="rId40"/>
    <p:sldId id="385" r:id="rId41"/>
    <p:sldId id="386" r:id="rId42"/>
    <p:sldId id="387" r:id="rId43"/>
    <p:sldId id="388" r:id="rId44"/>
    <p:sldId id="389" r:id="rId45"/>
    <p:sldId id="537" r:id="rId46"/>
    <p:sldId id="576" r:id="rId47"/>
    <p:sldId id="560" r:id="rId4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sclaimer" id="{79632F19-6B88-A24F-982D-920ACEC9A2DC}">
          <p14:sldIdLst/>
        </p14:section>
        <p14:section name="Intro" id="{9DA70D7E-2099-2940-8344-129075BE981D}">
          <p14:sldIdLst>
            <p14:sldId id="515"/>
            <p14:sldId id="546"/>
            <p14:sldId id="551"/>
            <p14:sldId id="519"/>
          </p14:sldIdLst>
        </p14:section>
        <p14:section name="Sweden" id="{999AD8E7-60AB-2544-B022-F31D8BB4FF39}">
          <p14:sldIdLst>
            <p14:sldId id="527"/>
            <p14:sldId id="264"/>
          </p14:sldIdLst>
        </p14:section>
        <p14:section name="Why Skåne - strengths and position" id="{D2A0CFAD-A026-1142-A4A8-80F1900BE39C}">
          <p14:sldIdLst>
            <p14:sldId id="397"/>
          </p14:sldIdLst>
        </p14:section>
        <p14:section name="A strategic location" id="{48882A48-1F41-C147-9B3C-C3F45237E090}">
          <p14:sldIdLst>
            <p14:sldId id="373"/>
            <p14:sldId id="509"/>
            <p14:sldId id="460"/>
            <p14:sldId id="554"/>
          </p14:sldIdLst>
        </p14:section>
        <p14:section name="Innovation leader" id="{40C00EC9-A5B4-AA44-9F7F-EE859969B5F3}">
          <p14:sldIdLst>
            <p14:sldId id="563"/>
            <p14:sldId id="572"/>
            <p14:sldId id="586"/>
            <p14:sldId id="513"/>
            <p14:sldId id="573"/>
            <p14:sldId id="574"/>
            <p14:sldId id="561"/>
            <p14:sldId id="372"/>
          </p14:sldIdLst>
        </p14:section>
        <p14:section name="Higly skilled people" id="{EE54F3CF-0A0D-B24F-A4DB-9E3671F05834}">
          <p14:sldIdLst>
            <p14:sldId id="562"/>
            <p14:sldId id="580"/>
          </p14:sldIdLst>
        </p14:section>
        <p14:section name="A collaborative ecosystem" id="{F3341304-8012-2B4B-A375-CEBA2E05734E}">
          <p14:sldIdLst>
            <p14:sldId id="564"/>
            <p14:sldId id="582"/>
          </p14:sldIdLst>
        </p14:section>
        <p14:section name="Exceptional quality of life" id="{C0A4BCE3-3E63-ED48-BDAC-FC46836E32D1}">
          <p14:sldIdLst>
            <p14:sldId id="568"/>
            <p14:sldId id="569"/>
          </p14:sldIdLst>
        </p14:section>
        <p14:section name="Municipalities and major cities in Skåne" id="{945C610A-E990-6B44-BA7B-CF564B7B5622}">
          <p14:sldIdLst>
            <p14:sldId id="567"/>
          </p14:sldIdLst>
        </p14:section>
        <p14:section name="Malmö" id="{EB9ADA91-87BD-6040-97B4-C4919432E91E}">
          <p14:sldIdLst>
            <p14:sldId id="408"/>
            <p14:sldId id="409"/>
            <p14:sldId id="535"/>
            <p14:sldId id="410"/>
          </p14:sldIdLst>
        </p14:section>
        <p14:section name="Helsingborg" id="{5D7D9CDF-710B-7940-869A-3C0B193C2363}">
          <p14:sldIdLst>
            <p14:sldId id="530"/>
            <p14:sldId id="584"/>
            <p14:sldId id="585"/>
          </p14:sldIdLst>
        </p14:section>
        <p14:section name="Lund" id="{4B96E40E-8205-024E-9A94-2497738820A7}">
          <p14:sldIdLst>
            <p14:sldId id="411"/>
          </p14:sldIdLst>
        </p14:section>
        <p14:section name="Focus areas in Skåne" id="{E68DA034-D150-2B45-B299-4BB0E0CB90ED}">
          <p14:sldIdLst>
            <p14:sldId id="398"/>
            <p14:sldId id="385"/>
            <p14:sldId id="386"/>
            <p14:sldId id="387"/>
            <p14:sldId id="388"/>
            <p14:sldId id="389"/>
          </p14:sldIdLst>
        </p14:section>
        <p14:section name="Invest in Skåne" id="{F4C28E33-03B2-3942-9E62-41E7AA0DDCEB}">
          <p14:sldIdLst>
            <p14:sldId id="537"/>
            <p14:sldId id="576"/>
          </p14:sldIdLst>
        </p14:section>
        <p14:section name="Contact" id="{FB1DACCB-923C-CA45-B8CE-F294EB5C4F95}">
          <p14:sldIdLst>
            <p14:sldId id="56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mantoudis Martin" initials="DM" lastIdx="1" clrIdx="0">
    <p:extLst>
      <p:ext uri="{19B8F6BF-5375-455C-9EA6-DF929625EA0E}">
        <p15:presenceInfo xmlns:p15="http://schemas.microsoft.com/office/powerpoint/2012/main" userId="S-1-5-21-299502267-562591055-839522115-578624" providerId="AD"/>
      </p:ext>
    </p:extLst>
  </p:cmAuthor>
  <p:cmAuthor id="2" name="Svenonius Karin" initials="SK" lastIdx="29" clrIdx="1">
    <p:extLst>
      <p:ext uri="{19B8F6BF-5375-455C-9EA6-DF929625EA0E}">
        <p15:presenceInfo xmlns:p15="http://schemas.microsoft.com/office/powerpoint/2012/main" userId="S::159496@skane.se::67df6f28-b8f3-44bc-9f7d-72c068c147d0" providerId="AD"/>
      </p:ext>
    </p:extLst>
  </p:cmAuthor>
  <p:cmAuthor id="3" name="Hansson Victoria E" initials="HE" lastIdx="5" clrIdx="2">
    <p:extLst>
      <p:ext uri="{19B8F6BF-5375-455C-9EA6-DF929625EA0E}">
        <p15:presenceInfo xmlns:p15="http://schemas.microsoft.com/office/powerpoint/2012/main" userId="S::224768@skane.se::33147000-605b-4612-aedb-cfb820a299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4F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A45D9-6160-7D47-9CEE-61336A5A4514}" v="553" dt="2023-01-04T15:02:02.369"/>
    <p1510:client id="{4843C982-B53A-4E77-89F0-3A293714EE69}" v="32" dt="2023-01-04T09:46:37.508"/>
    <p1510:client id="{7FD6F15C-B8ED-4D29-8256-44080A6C392F}" v="134" dt="2023-01-04T15:00:59.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8"/>
    <p:restoredTop sz="94694"/>
  </p:normalViewPr>
  <p:slideViewPr>
    <p:cSldViewPr snapToGrid="0">
      <p:cViewPr varScale="1">
        <p:scale>
          <a:sx n="117" d="100"/>
          <a:sy n="117" d="100"/>
        </p:scale>
        <p:origin x="91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07T13:08:11.501"/>
    </inkml:context>
    <inkml:brush xml:id="br0">
      <inkml:brushProperty name="width" value="0.1" units="cm"/>
      <inkml:brushProperty name="height" value="0.1" units="cm"/>
      <inkml:brushProperty name="color" value="#E71224"/>
    </inkml:brush>
  </inkml:definitions>
  <inkml:trace contextRef="#ctx0" brushRef="#br0">13653 21114 10281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1-04T09:48:09.430"/>
    </inkml:context>
    <inkml:brush xml:id="br0">
      <inkml:brushProperty name="width" value="0.1" units="cm"/>
      <inkml:brushProperty name="height" value="0.1" units="cm"/>
      <inkml:brushProperty name="color" value="#E71224"/>
    </inkml:brush>
  </inkml:definitions>
  <inkml:trace contextRef="#ctx0" brushRef="#br0">21431 4657 9056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2A8F8-0368-EE42-A1C8-DC042DFA013F}" type="datetimeFigureOut">
              <a:rPr lang="sv-SE" smtClean="0"/>
              <a:t>2023-01-04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4E511-D923-B64A-A8CC-924D1233C1FA}" type="slidenum">
              <a:rPr lang="sv-SE" smtClean="0"/>
              <a:t>‹#›</a:t>
            </a:fld>
            <a:endParaRPr lang="sv-SE"/>
          </a:p>
        </p:txBody>
      </p:sp>
    </p:spTree>
    <p:extLst>
      <p:ext uri="{BB962C8B-B14F-4D97-AF65-F5344CB8AC3E}">
        <p14:creationId xmlns:p14="http://schemas.microsoft.com/office/powerpoint/2010/main" val="4043639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c.europa.eu/growth/industry/policy/innovation/regional_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nvestinskane.com/en/invest/www.lunduniversity.lu.s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company/oatly/"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en.wikipedia.org/wiki/Sweden" TargetMode="External"/><Relationship Id="rId4" Type="http://schemas.openxmlformats.org/officeDocument/2006/relationships/hyperlink" Target="https://www.linkedin.com/company/orbital-system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1</a:t>
            </a:fld>
            <a:endParaRPr lang="sv-SE"/>
          </a:p>
        </p:txBody>
      </p:sp>
    </p:spTree>
    <p:extLst>
      <p:ext uri="{BB962C8B-B14F-4D97-AF65-F5344CB8AC3E}">
        <p14:creationId xmlns:p14="http://schemas.microsoft.com/office/powerpoint/2010/main" val="2649500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en-GB" sz="2400" kern="1200" noProof="0">
                <a:solidFill>
                  <a:schemeClr val="tx1"/>
                </a:solidFill>
                <a:effectLst/>
                <a:latin typeface="Helvetica Neue"/>
                <a:ea typeface="Helvetica Neue"/>
                <a:cs typeface="Helvetica Neue"/>
                <a:sym typeface="Helvetica Neue"/>
              </a:rPr>
              <a:t>  </a:t>
            </a:r>
          </a:p>
          <a:p>
            <a:r>
              <a:rPr lang="en-GB" sz="2400" b="0" kern="1200" noProof="0">
                <a:solidFill>
                  <a:schemeClr val="tx1"/>
                </a:solidFill>
                <a:effectLst/>
                <a:latin typeface="Helvetica Neue"/>
                <a:ea typeface="Helvetica Neue"/>
                <a:cs typeface="Helvetica Neue"/>
                <a:sym typeface="Helvetica Neue"/>
              </a:rPr>
              <a:t>The Fehmarn Belt link, </a:t>
            </a:r>
            <a:r>
              <a:rPr lang="en-GB" sz="2400" kern="1200" noProof="0">
                <a:solidFill>
                  <a:schemeClr val="tx1"/>
                </a:solidFill>
                <a:effectLst/>
                <a:latin typeface="Helvetica Neue"/>
                <a:ea typeface="Helvetica Neue"/>
                <a:cs typeface="Helvetica Neue"/>
                <a:sym typeface="Helvetica Neue"/>
              </a:rPr>
              <a:t>a tunnel between </a:t>
            </a:r>
            <a:r>
              <a:rPr lang="en-GB" sz="2400" kern="1200" noProof="0" err="1">
                <a:solidFill>
                  <a:schemeClr val="tx1"/>
                </a:solidFill>
                <a:effectLst/>
                <a:latin typeface="Helvetica Neue"/>
                <a:ea typeface="Helvetica Neue"/>
                <a:cs typeface="Helvetica Neue"/>
                <a:sym typeface="Helvetica Neue"/>
              </a:rPr>
              <a:t>Rödby</a:t>
            </a:r>
            <a:r>
              <a:rPr lang="en-GB" sz="2400" kern="1200" noProof="0">
                <a:solidFill>
                  <a:schemeClr val="tx1"/>
                </a:solidFill>
                <a:effectLst/>
                <a:latin typeface="Helvetica Neue"/>
                <a:ea typeface="Helvetica Neue"/>
                <a:cs typeface="Helvetica Neue"/>
                <a:sym typeface="Helvetica Neue"/>
              </a:rPr>
              <a:t> in Denmark and </a:t>
            </a:r>
            <a:r>
              <a:rPr lang="en-GB" sz="2400" kern="1200" noProof="0" err="1">
                <a:solidFill>
                  <a:schemeClr val="tx1"/>
                </a:solidFill>
                <a:effectLst/>
                <a:latin typeface="Helvetica Neue"/>
                <a:ea typeface="Helvetica Neue"/>
                <a:cs typeface="Helvetica Neue"/>
                <a:sym typeface="Helvetica Neue"/>
              </a:rPr>
              <a:t>Puttgarten</a:t>
            </a:r>
            <a:r>
              <a:rPr lang="en-GB" sz="2400" kern="1200" noProof="0">
                <a:solidFill>
                  <a:schemeClr val="tx1"/>
                </a:solidFill>
                <a:effectLst/>
                <a:latin typeface="Helvetica Neue"/>
                <a:ea typeface="Helvetica Neue"/>
                <a:cs typeface="Helvetica Neue"/>
                <a:sym typeface="Helvetica Neue"/>
              </a:rPr>
              <a:t> in Germany, is expected to be operational by 2028. It will provide</a:t>
            </a:r>
            <a:r>
              <a:rPr lang="en-GB" sz="2400" kern="1200" baseline="0" noProof="0">
                <a:solidFill>
                  <a:schemeClr val="tx1"/>
                </a:solidFill>
                <a:effectLst/>
                <a:latin typeface="Helvetica Neue"/>
                <a:ea typeface="Helvetica Neue"/>
                <a:cs typeface="Helvetica Neue"/>
                <a:sym typeface="Helvetica Neue"/>
              </a:rPr>
              <a:t> swift access to Germany and other European markets.</a:t>
            </a:r>
            <a:br>
              <a:rPr lang="en-GB" sz="2400" kern="1200" baseline="0" noProof="0">
                <a:solidFill>
                  <a:schemeClr val="tx1"/>
                </a:solidFill>
                <a:effectLst/>
                <a:latin typeface="Helvetica Neue"/>
                <a:ea typeface="Helvetica Neue"/>
                <a:cs typeface="Helvetica Neue"/>
                <a:sym typeface="Helvetica Neue"/>
              </a:rPr>
            </a:br>
            <a:endParaRPr lang="en-GB" sz="2400" kern="1200" baseline="0" noProof="0">
              <a:solidFill>
                <a:schemeClr val="tx1"/>
              </a:solidFill>
              <a:effectLst/>
              <a:latin typeface="Helvetica Neue"/>
              <a:ea typeface="Helvetica Neue"/>
              <a:cs typeface="Helvetica Neue"/>
              <a:sym typeface="Helvetica Neue"/>
            </a:endParaRPr>
          </a:p>
          <a:p>
            <a:r>
              <a:rPr lang="en-GB" sz="2400" kern="1200" noProof="0">
                <a:solidFill>
                  <a:schemeClr val="tx1"/>
                </a:solidFill>
                <a:effectLst/>
                <a:latin typeface="Helvetica Neue"/>
                <a:ea typeface="Helvetica Neue"/>
                <a:cs typeface="Helvetica Neue"/>
                <a:sym typeface="Helvetica Neue"/>
              </a:rPr>
              <a:t>Once completed, the journey between Denmark and Germany will take 7 minutes by train and 10 minutes by car. </a:t>
            </a:r>
          </a:p>
          <a:p>
            <a:r>
              <a:rPr lang="en-GB" sz="2400" kern="1200" noProof="0">
                <a:solidFill>
                  <a:schemeClr val="tx1"/>
                </a:solidFill>
                <a:effectLst/>
                <a:latin typeface="Helvetica Neue"/>
                <a:ea typeface="Helvetica Neue"/>
                <a:cs typeface="Helvetica Neue"/>
                <a:sym typeface="Helvetica Neue"/>
              </a:rPr>
              <a:t> </a:t>
            </a:r>
          </a:p>
          <a:p>
            <a:r>
              <a:rPr lang="en-GB" sz="2400" kern="1200" noProof="0">
                <a:solidFill>
                  <a:schemeClr val="tx1"/>
                </a:solidFill>
                <a:effectLst/>
                <a:latin typeface="Helvetica Neue"/>
                <a:ea typeface="Helvetica Neue"/>
                <a:cs typeface="Helvetica Neue"/>
                <a:sym typeface="Helvetica Neue"/>
              </a:rPr>
              <a:t>That means you will be able to travel from Stockholm to Hamburg in just nine hours and from Malmö to Hamburg in approx. three hours. </a:t>
            </a:r>
          </a:p>
          <a:p>
            <a:r>
              <a:rPr lang="en-GB" sz="2000" noProof="0"/>
              <a:t>Yet another</a:t>
            </a:r>
            <a:r>
              <a:rPr lang="en-GB" sz="2000" baseline="0" noProof="0"/>
              <a:t> major infrastructure investment dawning, a link that will bring Scandinavia closer to the continent, Germany and the rest of Europe: the </a:t>
            </a:r>
            <a:r>
              <a:rPr lang="en-GB" sz="2000" noProof="0"/>
              <a:t>Fehmarn</a:t>
            </a:r>
            <a:r>
              <a:rPr lang="en-GB" sz="2000" baseline="0" noProof="0"/>
              <a:t> Belt Link.</a:t>
            </a:r>
          </a:p>
          <a:p>
            <a:endParaRPr lang="en-GB" sz="2000" baseline="0" noProof="0"/>
          </a:p>
          <a:p>
            <a:r>
              <a:rPr lang="en-GB" sz="2000" baseline="0" noProof="0"/>
              <a:t>This will be the </a:t>
            </a:r>
            <a:r>
              <a:rPr lang="en-GB" sz="2000" baseline="0" noProof="0">
                <a:solidFill>
                  <a:schemeClr val="bg1"/>
                </a:solidFill>
              </a:rPr>
              <a:t>l</a:t>
            </a:r>
            <a:r>
              <a:rPr lang="en-GB" sz="2000" noProof="0">
                <a:solidFill>
                  <a:schemeClr val="bg1"/>
                </a:solidFill>
              </a:rPr>
              <a:t>ongest combined rail and road tunnel,</a:t>
            </a:r>
            <a:r>
              <a:rPr lang="en-GB" sz="2000" baseline="0" noProof="0">
                <a:solidFill>
                  <a:schemeClr val="bg1"/>
                </a:solidFill>
              </a:rPr>
              <a:t> consisting of a f</a:t>
            </a:r>
            <a:r>
              <a:rPr lang="en-GB" sz="2000" noProof="0">
                <a:solidFill>
                  <a:schemeClr val="bg1"/>
                </a:solidFill>
              </a:rPr>
              <a:t>our lane motorway alongside railway, as an immersed tunnel.</a:t>
            </a:r>
          </a:p>
          <a:p>
            <a:endParaRPr lang="en-GB" sz="2000" baseline="0" noProof="0"/>
          </a:p>
          <a:p>
            <a:r>
              <a:rPr lang="en-GB" sz="2000" b="1" baseline="0" noProof="0"/>
              <a:t>Facts</a:t>
            </a:r>
            <a:endParaRPr lang="en-GB" sz="2000" b="1" noProof="0"/>
          </a:p>
          <a:p>
            <a:r>
              <a:rPr lang="en-GB" sz="2000" noProof="0"/>
              <a:t>A fixed link, approx. 18 km long, between Fehmarn  (DE) and Lolland (DK).</a:t>
            </a:r>
          </a:p>
          <a:p>
            <a:r>
              <a:rPr lang="en-GB" sz="2000" noProof="0"/>
              <a:t>The Fehmarn</a:t>
            </a:r>
            <a:r>
              <a:rPr lang="en-GB" sz="2000" baseline="0" noProof="0"/>
              <a:t> region includes the important commerce </a:t>
            </a:r>
            <a:r>
              <a:rPr lang="en-GB" sz="2000" baseline="0" noProof="0" err="1"/>
              <a:t>center</a:t>
            </a:r>
            <a:r>
              <a:rPr lang="en-GB" sz="2000" baseline="0" noProof="0"/>
              <a:t>, Hamburg.</a:t>
            </a:r>
            <a:endParaRPr lang="en-GB" sz="2000" noProof="0"/>
          </a:p>
          <a:p>
            <a:r>
              <a:rPr lang="en-GB" sz="2000" noProof="0"/>
              <a:t>Construction period (</a:t>
            </a:r>
            <a:r>
              <a:rPr lang="en-GB" sz="2000" noProof="0" err="1"/>
              <a:t>prel</a:t>
            </a:r>
            <a:r>
              <a:rPr lang="en-GB" sz="2000" noProof="0"/>
              <a:t>.): 2015-24</a:t>
            </a:r>
          </a:p>
          <a:p>
            <a:r>
              <a:rPr lang="en-GB" sz="2000" noProof="0"/>
              <a:t>Total costs: 5.5  billion EUR out of which 4.1 for construction </a:t>
            </a:r>
            <a:endParaRPr lang="en-GB" sz="2000" baseline="0" noProof="0"/>
          </a:p>
          <a:p>
            <a:endParaRPr lang="sv-SE"/>
          </a:p>
        </p:txBody>
      </p:sp>
    </p:spTree>
    <p:extLst>
      <p:ext uri="{BB962C8B-B14F-4D97-AF65-F5344CB8AC3E}">
        <p14:creationId xmlns:p14="http://schemas.microsoft.com/office/powerpoint/2010/main" val="831458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11</a:t>
            </a:fld>
            <a:endParaRPr lang="sv-SE"/>
          </a:p>
        </p:txBody>
      </p:sp>
    </p:spTree>
    <p:extLst>
      <p:ext uri="{BB962C8B-B14F-4D97-AF65-F5344CB8AC3E}">
        <p14:creationId xmlns:p14="http://schemas.microsoft.com/office/powerpoint/2010/main" val="416660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err="1"/>
              <a:t>Skåne</a:t>
            </a:r>
            <a:r>
              <a:rPr lang="en-GB"/>
              <a:t> often ranks high in global indices of the</a:t>
            </a:r>
            <a:r>
              <a:rPr lang="en-GB" baseline="0">
                <a:cs typeface="Calibri"/>
              </a:rPr>
              <a:t> </a:t>
            </a:r>
            <a:r>
              <a:rPr lang="en-GB"/>
              <a:t>world’s most innovative regions, 2021</a:t>
            </a:r>
            <a:r>
              <a:rPr lang="en-GB" baseline="0"/>
              <a:t> ranked as 9</a:t>
            </a:r>
            <a:r>
              <a:rPr lang="en-GB" baseline="30000"/>
              <a:t>th</a:t>
            </a:r>
            <a:r>
              <a:rPr lang="en-GB" baseline="0"/>
              <a:t> most innovative region in the EU</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https://ec.europa.eu/growth/industry/policy/innovation/regional_en</a:t>
            </a:r>
            <a:endParaRPr lang="sv-SE"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lvl="0"/>
            <a:r>
              <a:rPr lang="en-GB" sz="1200" kern="1200" err="1">
                <a:solidFill>
                  <a:schemeClr val="tx1"/>
                </a:solidFill>
                <a:effectLst/>
                <a:latin typeface="+mn-lt"/>
                <a:ea typeface="+mn-ea"/>
                <a:cs typeface="+mn-cs"/>
              </a:rPr>
              <a:t>Skåne</a:t>
            </a:r>
            <a:r>
              <a:rPr lang="en-GB" sz="1200" kern="1200">
                <a:solidFill>
                  <a:schemeClr val="tx1"/>
                </a:solidFill>
                <a:effectLst/>
                <a:latin typeface="+mn-lt"/>
                <a:ea typeface="+mn-ea"/>
                <a:cs typeface="+mn-cs"/>
              </a:rPr>
              <a:t> is considered as the 2</a:t>
            </a:r>
            <a:r>
              <a:rPr lang="en-GB" sz="1200" kern="1200" baseline="30000">
                <a:solidFill>
                  <a:schemeClr val="tx1"/>
                </a:solidFill>
                <a:effectLst/>
                <a:latin typeface="+mn-lt"/>
                <a:ea typeface="+mn-ea"/>
                <a:cs typeface="+mn-cs"/>
              </a:rPr>
              <a:t>nd</a:t>
            </a:r>
            <a:r>
              <a:rPr lang="en-GB" sz="1200" kern="1200">
                <a:solidFill>
                  <a:schemeClr val="tx1"/>
                </a:solidFill>
                <a:effectLst/>
                <a:latin typeface="+mn-lt"/>
                <a:ea typeface="+mn-ea"/>
                <a:cs typeface="+mn-cs"/>
              </a:rPr>
              <a:t> best region in EU when measuring ‘Lifelong learning’. Lifelong learning encompasses all purposeful learning activity, whether formal, non-formal or informal, undertaken on an ongoing basis with the aim of improving knowledge, skills and competence.</a:t>
            </a:r>
          </a:p>
          <a:p>
            <a:pPr lvl="0"/>
            <a:endParaRPr lang="sv-SE" sz="1200" kern="1200">
              <a:solidFill>
                <a:schemeClr val="tx1"/>
              </a:solidFill>
              <a:effectLst/>
              <a:latin typeface="+mn-lt"/>
              <a:ea typeface="+mn-ea"/>
              <a:cs typeface="+mn-cs"/>
            </a:endParaRPr>
          </a:p>
          <a:p>
            <a:pPr lvl="0"/>
            <a:r>
              <a:rPr lang="en-GB" sz="1200" kern="1200" err="1">
                <a:solidFill>
                  <a:schemeClr val="tx1"/>
                </a:solidFill>
                <a:effectLst/>
                <a:latin typeface="+mn-lt"/>
                <a:ea typeface="+mn-ea"/>
                <a:cs typeface="+mn-cs"/>
              </a:rPr>
              <a:t>Skåne</a:t>
            </a:r>
            <a:r>
              <a:rPr lang="en-GB" sz="1200" kern="1200">
                <a:solidFill>
                  <a:schemeClr val="tx1"/>
                </a:solidFill>
                <a:effectLst/>
                <a:latin typeface="+mn-lt"/>
                <a:ea typeface="+mn-ea"/>
                <a:cs typeface="+mn-cs"/>
              </a:rPr>
              <a:t> is also ranked as #2 region in EU when it comes to ‘PCT patent applications per billion regional GDP’. The indicator measures the number of patents applied for at the European Patent Office (EPO), by year of filing.</a:t>
            </a:r>
            <a:endParaRPr lang="sv-SE" sz="1200" kern="1200">
              <a:solidFill>
                <a:schemeClr val="tx1"/>
              </a:solidFill>
              <a:effectLst/>
              <a:latin typeface="+mn-lt"/>
              <a:ea typeface="+mn-ea"/>
              <a:cs typeface="+mn-cs"/>
            </a:endParaRPr>
          </a:p>
          <a:p>
            <a:pPr>
              <a:spcAft>
                <a:spcPts val="0"/>
              </a:spcAft>
            </a:pPr>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err="1"/>
              <a:t>Skåne</a:t>
            </a:r>
            <a:r>
              <a:rPr lang="en-GB" noProof="0"/>
              <a:t> has a long history of innovation and the region’s prosperity is based on innovative and successful export companies that have been able to adapt as the market changes.</a:t>
            </a:r>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12</a:t>
            </a:fld>
            <a:endParaRPr lang="sv-SE"/>
          </a:p>
        </p:txBody>
      </p:sp>
    </p:spTree>
    <p:extLst>
      <p:ext uri="{BB962C8B-B14F-4D97-AF65-F5344CB8AC3E}">
        <p14:creationId xmlns:p14="http://schemas.microsoft.com/office/powerpoint/2010/main" val="1402023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noProof="0">
                <a:solidFill>
                  <a:schemeClr val="tx1"/>
                </a:solidFill>
                <a:effectLst/>
                <a:latin typeface="+mn-lt"/>
                <a:ea typeface="+mn-ea"/>
                <a:cs typeface="+mn-cs"/>
              </a:rPr>
              <a:t>Here’s a list of just some of the inventions and innovations that come from </a:t>
            </a:r>
            <a:r>
              <a:rPr lang="en-GB" sz="1200" kern="1200" noProof="0" err="1">
                <a:solidFill>
                  <a:schemeClr val="tx1"/>
                </a:solidFill>
                <a:effectLst/>
                <a:latin typeface="+mn-lt"/>
                <a:ea typeface="+mn-ea"/>
                <a:cs typeface="+mn-cs"/>
              </a:rPr>
              <a:t>Skåne</a:t>
            </a:r>
            <a:r>
              <a:rPr lang="en-GB" sz="1200" kern="1200" noProof="0">
                <a:solidFill>
                  <a:schemeClr val="tx1"/>
                </a:solidFill>
                <a:effectLst/>
                <a:latin typeface="+mn-lt"/>
                <a:ea typeface="+mn-ea"/>
                <a:cs typeface="+mn-cs"/>
              </a:rPr>
              <a:t>, including the first portable phone, which was developed by Ericsson in Lund back in 1985; ultrasound diagnostics, researched and developed at Lund University; and the first milk carton, invented by Tetra Pak. </a:t>
            </a:r>
          </a:p>
          <a:p>
            <a:endParaRPr lang="en-GB" b="1" noProof="0"/>
          </a:p>
          <a:p>
            <a:endParaRPr lang="en-GB" b="1" noProof="0"/>
          </a:p>
          <a:p>
            <a:r>
              <a:rPr lang="en-GB" b="1" noProof="0"/>
              <a:t>The</a:t>
            </a:r>
            <a:r>
              <a:rPr lang="en-GB" b="1" baseline="0" noProof="0"/>
              <a:t> Ultrasound Diagnostics: </a:t>
            </a:r>
            <a:r>
              <a:rPr lang="en-GB" baseline="0" noProof="0"/>
              <a:t>Having developed a technique for ultrasound diagnostics of the heart, a German physicist and a Swedish cardiologist at Lund University were the first to actually see the heart beat.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noProof="0"/>
              <a:t>Kidney Dialysis Equipment: </a:t>
            </a:r>
            <a:r>
              <a:rPr lang="en-GB" noProof="0" err="1"/>
              <a:t>Skåne</a:t>
            </a:r>
            <a:r>
              <a:rPr lang="en-GB" noProof="0"/>
              <a:t> is the birthplace of the first practical device for kidney dialysis. Professor Nils </a:t>
            </a:r>
            <a:r>
              <a:rPr lang="en-GB" noProof="0" err="1"/>
              <a:t>Alwall's</a:t>
            </a:r>
            <a:r>
              <a:rPr lang="en-GB" noProof="0"/>
              <a:t> invention, developed by Gambro, has literally saved thousands of lives all over the world.</a:t>
            </a:r>
            <a:endParaRPr lang="en-GB" b="1" baseline="0" noProof="0"/>
          </a:p>
          <a:p>
            <a:endParaRPr lang="en-GB" baseline="0" noProof="0"/>
          </a:p>
          <a:p>
            <a:r>
              <a:rPr lang="en-GB" b="1" baseline="0" noProof="0"/>
              <a:t>The first portable phone: </a:t>
            </a:r>
            <a:r>
              <a:rPr lang="en-GB" b="0" baseline="0" noProof="0"/>
              <a:t>The first ever portable analogue handset was developed at Ericsson in Lund in 1985. </a:t>
            </a:r>
          </a:p>
          <a:p>
            <a:endParaRPr lang="en-GB" baseline="0" noProof="0"/>
          </a:p>
          <a:p>
            <a:r>
              <a:rPr lang="en-GB" b="1" noProof="0"/>
              <a:t>The</a:t>
            </a:r>
            <a:r>
              <a:rPr lang="en-GB" b="1" baseline="0" noProof="0"/>
              <a:t> first milk carton</a:t>
            </a:r>
            <a:r>
              <a:rPr lang="en-GB" b="1" noProof="0"/>
              <a:t>:</a:t>
            </a:r>
            <a:r>
              <a:rPr lang="en-GB" b="1" baseline="0" noProof="0"/>
              <a:t> </a:t>
            </a:r>
            <a:r>
              <a:rPr lang="en-GB" noProof="0"/>
              <a:t>The first milk carton was invented and produced in </a:t>
            </a:r>
            <a:r>
              <a:rPr lang="en-GB" noProof="0" err="1"/>
              <a:t>Skåne</a:t>
            </a:r>
            <a:r>
              <a:rPr lang="en-GB" noProof="0"/>
              <a:t> by Tetra Pak. An idea that has had an enormous impact globally, helping to “protect what’s good”. Today the company is the leading food processing and packaging solutions provider.</a:t>
            </a:r>
            <a:br>
              <a:rPr lang="en-GB" baseline="0" noProof="0"/>
            </a:br>
            <a:br>
              <a:rPr lang="en-GB" baseline="0" noProof="0"/>
            </a:br>
            <a:r>
              <a:rPr lang="en-GB" b="1" baseline="0" noProof="0"/>
              <a:t>Bluetooth Technology: </a:t>
            </a:r>
            <a:r>
              <a:rPr lang="en-GB" noProof="0"/>
              <a:t>The Bluetooth technology was also invented in </a:t>
            </a:r>
            <a:r>
              <a:rPr lang="en-GB" noProof="0" err="1"/>
              <a:t>Skåne</a:t>
            </a:r>
            <a:r>
              <a:rPr lang="en-GB" noProof="0"/>
              <a:t> by a team led by the engineer Sven </a:t>
            </a:r>
            <a:r>
              <a:rPr lang="en-GB" noProof="0" err="1"/>
              <a:t>Mathissen</a:t>
            </a:r>
            <a:r>
              <a:rPr lang="en-GB" noProof="0"/>
              <a:t>. At the time he was reading a novel about a Viking king called Harald </a:t>
            </a:r>
            <a:r>
              <a:rPr lang="en-GB" noProof="0" err="1"/>
              <a:t>Blåtand</a:t>
            </a:r>
            <a:r>
              <a:rPr lang="en-GB" noProof="0"/>
              <a:t> (translates to Bluetooth). The logo includes Harald’s initials in a Viking bind rune.</a:t>
            </a:r>
          </a:p>
          <a:p>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err="1"/>
              <a:t>Proviva</a:t>
            </a:r>
            <a:r>
              <a:rPr lang="en-GB" b="1" noProof="0"/>
              <a:t> – </a:t>
            </a:r>
            <a:r>
              <a:rPr lang="en-GB" sz="1200" kern="1200" noProof="0">
                <a:solidFill>
                  <a:schemeClr val="tx1"/>
                </a:solidFill>
                <a:effectLst/>
                <a:latin typeface="+mn-lt"/>
                <a:ea typeface="+mn-ea"/>
                <a:cs typeface="+mn-cs"/>
              </a:rPr>
              <a:t>In the early 1990’s the healthy bacteria culture </a:t>
            </a:r>
            <a:r>
              <a:rPr lang="en-GB" sz="1200" i="1" kern="1200" noProof="0">
                <a:solidFill>
                  <a:schemeClr val="tx1"/>
                </a:solidFill>
                <a:effectLst/>
                <a:latin typeface="+mn-lt"/>
                <a:ea typeface="+mn-ea"/>
                <a:cs typeface="+mn-cs"/>
              </a:rPr>
              <a:t>Lactobacillus plantarum 299v</a:t>
            </a:r>
            <a:r>
              <a:rPr lang="en-GB" sz="1200" kern="1200" noProof="0">
                <a:solidFill>
                  <a:schemeClr val="tx1"/>
                </a:solidFill>
                <a:effectLst/>
                <a:latin typeface="+mn-lt"/>
                <a:ea typeface="+mn-ea"/>
                <a:cs typeface="+mn-cs"/>
              </a:rPr>
              <a:t>  was used and launched in the fruit drink </a:t>
            </a:r>
            <a:r>
              <a:rPr lang="en-GB" sz="1200" kern="1200" noProof="0" err="1">
                <a:solidFill>
                  <a:schemeClr val="tx1"/>
                </a:solidFill>
                <a:effectLst/>
                <a:latin typeface="+mn-lt"/>
                <a:ea typeface="+mn-ea"/>
                <a:cs typeface="+mn-cs"/>
              </a:rPr>
              <a:t>ProViva</a:t>
            </a:r>
            <a:r>
              <a:rPr lang="en-GB" sz="1200" kern="1200" noProof="0">
                <a:solidFill>
                  <a:schemeClr val="tx1"/>
                </a:solidFill>
                <a:effectLst/>
                <a:latin typeface="+mn-lt"/>
                <a:ea typeface="+mn-ea"/>
                <a:cs typeface="+mn-cs"/>
              </a:rPr>
              <a:t>. </a:t>
            </a:r>
          </a:p>
          <a:p>
            <a:endParaRPr lang="en-GB" b="1" noProof="0"/>
          </a:p>
          <a:p>
            <a:r>
              <a:rPr lang="en-GB" b="1" noProof="0" err="1"/>
              <a:t>Hövding</a:t>
            </a:r>
            <a:r>
              <a:rPr lang="en-GB" b="1" noProof="0"/>
              <a:t> – </a:t>
            </a:r>
            <a:r>
              <a:rPr lang="en-GB" b="0" noProof="0"/>
              <a:t>the invisible helmet</a:t>
            </a:r>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13</a:t>
            </a:fld>
            <a:endParaRPr lang="sv-SE"/>
          </a:p>
        </p:txBody>
      </p:sp>
    </p:spTree>
    <p:extLst>
      <p:ext uri="{BB962C8B-B14F-4D97-AF65-F5344CB8AC3E}">
        <p14:creationId xmlns:p14="http://schemas.microsoft.com/office/powerpoint/2010/main" val="606064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err="1">
                <a:solidFill>
                  <a:schemeClr val="accent2"/>
                </a:solidFill>
              </a:rPr>
              <a:t>Well</a:t>
            </a:r>
            <a:r>
              <a:rPr lang="sv-SE" sz="1200" b="1">
                <a:solidFill>
                  <a:schemeClr val="accent2"/>
                </a:solidFill>
              </a:rPr>
              <a:t> </a:t>
            </a:r>
            <a:r>
              <a:rPr lang="sv-SE" sz="1200" b="1" err="1">
                <a:solidFill>
                  <a:schemeClr val="accent2"/>
                </a:solidFill>
              </a:rPr>
              <a:t>we</a:t>
            </a:r>
            <a:r>
              <a:rPr lang="sv-SE" sz="1200" b="1">
                <a:solidFill>
                  <a:schemeClr val="accent2"/>
                </a:solidFill>
              </a:rPr>
              <a:t> all </a:t>
            </a:r>
            <a:r>
              <a:rPr lang="sv-SE" sz="1200" b="1" err="1">
                <a:solidFill>
                  <a:schemeClr val="accent2"/>
                </a:solidFill>
              </a:rPr>
              <a:t>know</a:t>
            </a:r>
            <a:r>
              <a:rPr lang="sv-SE" sz="1200" b="1">
                <a:solidFill>
                  <a:schemeClr val="accent2"/>
                </a:solidFill>
              </a:rPr>
              <a:t> </a:t>
            </a:r>
            <a:r>
              <a:rPr lang="sv-SE" sz="1200" b="1" err="1">
                <a:solidFill>
                  <a:schemeClr val="accent2"/>
                </a:solidFill>
              </a:rPr>
              <a:t>who</a:t>
            </a:r>
            <a:r>
              <a:rPr lang="sv-SE" sz="1200" b="1">
                <a:solidFill>
                  <a:schemeClr val="accent2"/>
                </a:solidFill>
              </a:rPr>
              <a:t> Zlatan </a:t>
            </a:r>
            <a:r>
              <a:rPr lang="sv-SE" sz="1200" b="1" err="1">
                <a:solidFill>
                  <a:schemeClr val="accent2"/>
                </a:solidFill>
              </a:rPr>
              <a:t>Ibrahimović</a:t>
            </a:r>
            <a:r>
              <a:rPr lang="sv-SE" sz="1200" b="1">
                <a:solidFill>
                  <a:schemeClr val="accent2"/>
                </a:solidFill>
              </a:rPr>
              <a:t> is, </a:t>
            </a:r>
            <a:r>
              <a:rPr lang="sv-SE" sz="1200" b="1" err="1">
                <a:solidFill>
                  <a:schemeClr val="accent2"/>
                </a:solidFill>
              </a:rPr>
              <a:t>but</a:t>
            </a:r>
            <a:r>
              <a:rPr lang="sv-SE" sz="1200" b="1">
                <a:solidFill>
                  <a:schemeClr val="accent2"/>
                </a:solidFill>
              </a:rPr>
              <a:t> </a:t>
            </a:r>
            <a:r>
              <a:rPr lang="sv-SE" sz="1200" b="1" err="1">
                <a:solidFill>
                  <a:schemeClr val="accent2"/>
                </a:solidFill>
              </a:rPr>
              <a:t>did</a:t>
            </a:r>
            <a:r>
              <a:rPr lang="sv-SE" sz="1200" b="1">
                <a:solidFill>
                  <a:schemeClr val="accent2"/>
                </a:solidFill>
              </a:rPr>
              <a:t> </a:t>
            </a:r>
            <a:r>
              <a:rPr lang="sv-SE" sz="1200" b="1" err="1">
                <a:solidFill>
                  <a:schemeClr val="accent2"/>
                </a:solidFill>
              </a:rPr>
              <a:t>you</a:t>
            </a:r>
            <a:r>
              <a:rPr lang="sv-SE" sz="1200" b="1">
                <a:solidFill>
                  <a:schemeClr val="accent2"/>
                </a:solidFill>
              </a:rPr>
              <a:t> </a:t>
            </a:r>
            <a:r>
              <a:rPr lang="sv-SE" sz="1200" b="1" err="1">
                <a:solidFill>
                  <a:schemeClr val="accent2"/>
                </a:solidFill>
              </a:rPr>
              <a:t>know</a:t>
            </a:r>
            <a:r>
              <a:rPr lang="sv-SE" sz="1200" b="1">
                <a:solidFill>
                  <a:schemeClr val="accent2"/>
                </a:solidFill>
              </a:rPr>
              <a:t> </a:t>
            </a:r>
            <a:r>
              <a:rPr lang="sv-SE" sz="1200" b="1" err="1">
                <a:solidFill>
                  <a:schemeClr val="accent2"/>
                </a:solidFill>
              </a:rPr>
              <a:t>that</a:t>
            </a:r>
            <a:r>
              <a:rPr lang="sv-SE" sz="1200" b="1">
                <a:solidFill>
                  <a:schemeClr val="accent2"/>
                </a:solidFill>
              </a:rPr>
              <a:t> </a:t>
            </a:r>
            <a:r>
              <a:rPr lang="sv-SE" sz="1200" b="1" err="1">
                <a:solidFill>
                  <a:schemeClr val="accent2"/>
                </a:solidFill>
              </a:rPr>
              <a:t>Ubisoft´s</a:t>
            </a:r>
            <a:r>
              <a:rPr lang="sv-SE" sz="1200" b="1">
                <a:solidFill>
                  <a:schemeClr val="accent2"/>
                </a:solidFill>
              </a:rPr>
              <a:t> The Division </a:t>
            </a:r>
            <a:r>
              <a:rPr lang="sv-SE" sz="1200" b="1" err="1">
                <a:solidFill>
                  <a:schemeClr val="accent2"/>
                </a:solidFill>
              </a:rPr>
              <a:t>was</a:t>
            </a:r>
            <a:r>
              <a:rPr lang="sv-SE" sz="1200" b="1">
                <a:solidFill>
                  <a:schemeClr val="accent2"/>
                </a:solidFill>
              </a:rPr>
              <a:t> </a:t>
            </a:r>
            <a:r>
              <a:rPr lang="sv-SE" sz="1200" b="1" err="1">
                <a:solidFill>
                  <a:schemeClr val="accent2"/>
                </a:solidFill>
              </a:rPr>
              <a:t>developed</a:t>
            </a:r>
            <a:r>
              <a:rPr lang="sv-SE" sz="1200" b="1">
                <a:solidFill>
                  <a:schemeClr val="accent2"/>
                </a:solidFill>
              </a:rPr>
              <a:t> </a:t>
            </a:r>
            <a:r>
              <a:rPr lang="sv-SE" sz="1200" b="1" err="1">
                <a:solidFill>
                  <a:schemeClr val="accent2"/>
                </a:solidFill>
              </a:rPr>
              <a:t>here</a:t>
            </a:r>
            <a:r>
              <a:rPr lang="sv-SE" sz="1200" b="1">
                <a:solidFill>
                  <a:schemeClr val="accent2"/>
                </a:solidFill>
              </a:rPr>
              <a:t>? Or the rockband The Sounds </a:t>
            </a:r>
            <a:r>
              <a:rPr lang="sv-SE" sz="1200" b="1" err="1">
                <a:solidFill>
                  <a:schemeClr val="accent2"/>
                </a:solidFill>
              </a:rPr>
              <a:t>was</a:t>
            </a:r>
            <a:r>
              <a:rPr lang="sv-SE" sz="1200" b="1">
                <a:solidFill>
                  <a:schemeClr val="accent2"/>
                </a:solidFill>
              </a:rPr>
              <a:t> </a:t>
            </a:r>
            <a:r>
              <a:rPr lang="sv-SE" sz="1200" b="1" err="1">
                <a:solidFill>
                  <a:schemeClr val="accent2"/>
                </a:solidFill>
              </a:rPr>
              <a:t>born</a:t>
            </a:r>
            <a:r>
              <a:rPr lang="sv-SE" sz="1200" b="1">
                <a:solidFill>
                  <a:schemeClr val="accent2"/>
                </a:solidFill>
              </a:rPr>
              <a:t> in Helsingborg? </a:t>
            </a:r>
            <a:r>
              <a:rPr lang="sv-SE" sz="1200" b="1" err="1">
                <a:solidFill>
                  <a:schemeClr val="accent2"/>
                </a:solidFill>
              </a:rPr>
              <a:t>What</a:t>
            </a:r>
            <a:r>
              <a:rPr lang="sv-SE" sz="1200" b="1">
                <a:solidFill>
                  <a:schemeClr val="accent2"/>
                </a:solidFill>
              </a:rPr>
              <a:t> </a:t>
            </a:r>
            <a:r>
              <a:rPr lang="sv-SE" sz="1200" b="1" err="1">
                <a:solidFill>
                  <a:schemeClr val="accent2"/>
                </a:solidFill>
              </a:rPr>
              <a:t>about</a:t>
            </a:r>
            <a:r>
              <a:rPr lang="sv-SE" sz="1200" b="1">
                <a:solidFill>
                  <a:schemeClr val="accent2"/>
                </a:solidFill>
              </a:rPr>
              <a:t> Absolut Vodka, </a:t>
            </a:r>
            <a:r>
              <a:rPr lang="sv-SE" sz="1200" b="1" err="1">
                <a:solidFill>
                  <a:schemeClr val="accent2"/>
                </a:solidFill>
              </a:rPr>
              <a:t>well</a:t>
            </a:r>
            <a:r>
              <a:rPr lang="sv-SE" sz="1200" b="1">
                <a:solidFill>
                  <a:schemeClr val="accent2"/>
                </a:solidFill>
              </a:rPr>
              <a:t> </a:t>
            </a:r>
            <a:r>
              <a:rPr lang="sv-SE" sz="1200" b="1" err="1">
                <a:solidFill>
                  <a:schemeClr val="accent2"/>
                </a:solidFill>
              </a:rPr>
              <a:t>that</a:t>
            </a:r>
            <a:r>
              <a:rPr lang="sv-SE" sz="1200" b="1">
                <a:solidFill>
                  <a:schemeClr val="accent2"/>
                </a:solidFill>
              </a:rPr>
              <a:t> is a Skåne baby to, </a:t>
            </a:r>
            <a:r>
              <a:rPr lang="sv-SE" sz="1200" b="1" err="1">
                <a:solidFill>
                  <a:schemeClr val="accent2"/>
                </a:solidFill>
              </a:rPr>
              <a:t>along</a:t>
            </a:r>
            <a:r>
              <a:rPr lang="sv-SE" sz="1200" b="1">
                <a:solidFill>
                  <a:schemeClr val="accent2"/>
                </a:solidFill>
              </a:rPr>
              <a:t> </a:t>
            </a:r>
            <a:r>
              <a:rPr lang="sv-SE" sz="1200" b="1" err="1">
                <a:solidFill>
                  <a:schemeClr val="accent2"/>
                </a:solidFill>
              </a:rPr>
              <a:t>with</a:t>
            </a:r>
            <a:r>
              <a:rPr lang="sv-SE" sz="1200" b="1">
                <a:solidFill>
                  <a:schemeClr val="accent2"/>
                </a:solidFill>
              </a:rPr>
              <a:t> </a:t>
            </a:r>
            <a:r>
              <a:rPr lang="sv-SE" sz="1200" b="1" err="1">
                <a:solidFill>
                  <a:schemeClr val="accent2"/>
                </a:solidFill>
              </a:rPr>
              <a:t>he</a:t>
            </a:r>
            <a:r>
              <a:rPr lang="sv-SE" sz="1200" b="1">
                <a:solidFill>
                  <a:schemeClr val="accent2"/>
                </a:solidFill>
              </a:rPr>
              <a:t> </a:t>
            </a:r>
            <a:r>
              <a:rPr lang="sv-SE" sz="1200" b="1" err="1">
                <a:solidFill>
                  <a:schemeClr val="accent2"/>
                </a:solidFill>
              </a:rPr>
              <a:t>devlishius</a:t>
            </a:r>
            <a:r>
              <a:rPr lang="sv-SE" sz="1200" b="1">
                <a:solidFill>
                  <a:schemeClr val="accent2"/>
                </a:solidFill>
              </a:rPr>
              <a:t> Crisp Rolls from Pågen. Marie Fredriksson, former </a:t>
            </a:r>
            <a:r>
              <a:rPr lang="sv-SE" sz="1200" b="1" err="1">
                <a:solidFill>
                  <a:schemeClr val="accent2"/>
                </a:solidFill>
              </a:rPr>
              <a:t>singer</a:t>
            </a:r>
            <a:r>
              <a:rPr lang="sv-SE" sz="1200" b="1">
                <a:solidFill>
                  <a:schemeClr val="accent2"/>
                </a:solidFill>
              </a:rPr>
              <a:t> in Roxette </a:t>
            </a:r>
            <a:r>
              <a:rPr lang="sv-SE" sz="1200" b="1" err="1">
                <a:solidFill>
                  <a:schemeClr val="accent2"/>
                </a:solidFill>
              </a:rPr>
              <a:t>will</a:t>
            </a:r>
            <a:r>
              <a:rPr lang="sv-SE" sz="1200" b="1">
                <a:solidFill>
                  <a:schemeClr val="accent2"/>
                </a:solidFill>
              </a:rPr>
              <a:t> always be a Skåne star.</a:t>
            </a:r>
          </a:p>
        </p:txBody>
      </p:sp>
      <p:sp>
        <p:nvSpPr>
          <p:cNvPr id="4" name="Platshållare för bildnummer 3"/>
          <p:cNvSpPr>
            <a:spLocks noGrp="1"/>
          </p:cNvSpPr>
          <p:nvPr>
            <p:ph type="sldNum" sz="quarter" idx="5"/>
          </p:nvPr>
        </p:nvSpPr>
        <p:spPr/>
        <p:txBody>
          <a:bodyPr/>
          <a:lstStyle/>
          <a:p>
            <a:fld id="{9334E511-D923-B64A-A8CC-924D1233C1FA}" type="slidenum">
              <a:rPr lang="sv-SE" smtClean="0"/>
              <a:t>14</a:t>
            </a:fld>
            <a:endParaRPr lang="sv-SE"/>
          </a:p>
        </p:txBody>
      </p:sp>
    </p:spTree>
    <p:extLst>
      <p:ext uri="{BB962C8B-B14F-4D97-AF65-F5344CB8AC3E}">
        <p14:creationId xmlns:p14="http://schemas.microsoft.com/office/powerpoint/2010/main" val="409257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15</a:t>
            </a:fld>
            <a:endParaRPr lang="sv-SE"/>
          </a:p>
        </p:txBody>
      </p:sp>
    </p:spTree>
    <p:extLst>
      <p:ext uri="{BB962C8B-B14F-4D97-AF65-F5344CB8AC3E}">
        <p14:creationId xmlns:p14="http://schemas.microsoft.com/office/powerpoint/2010/main" val="1840350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In </a:t>
            </a:r>
            <a:r>
              <a:rPr lang="en-GB" noProof="0" err="1"/>
              <a:t>Skåne</a:t>
            </a:r>
            <a:r>
              <a:rPr lang="en-GB" noProof="0"/>
              <a:t>, there is a strong system that supports companies and entrepreneurs to develop and commercialise ideas for innovations, and runs various forms of development and innovation projects. Key players in this system are universities, research and technology parks, incubators and accelerators, research institutes, and cluster organizations, and in some cases municipalities.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a:solidFill>
                  <a:schemeClr val="tx1"/>
                </a:solidFill>
                <a:effectLst/>
                <a:latin typeface="+mn-lt"/>
                <a:ea typeface="+mn-ea"/>
                <a:cs typeface="+mn-cs"/>
              </a:rPr>
              <a:t>Source: FIRS</a:t>
            </a:r>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16</a:t>
            </a:fld>
            <a:endParaRPr lang="sv-SE"/>
          </a:p>
        </p:txBody>
      </p:sp>
    </p:spTree>
    <p:extLst>
      <p:ext uri="{BB962C8B-B14F-4D97-AF65-F5344CB8AC3E}">
        <p14:creationId xmlns:p14="http://schemas.microsoft.com/office/powerpoint/2010/main" val="1610124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noProof="0">
                <a:solidFill>
                  <a:schemeClr val="tx1"/>
                </a:solidFill>
                <a:effectLst/>
                <a:latin typeface="+mn-lt"/>
                <a:ea typeface="+mn-ea"/>
                <a:cs typeface="+mn-cs"/>
              </a:rPr>
              <a:t>The cluster organisations in </a:t>
            </a:r>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work to develop </a:t>
            </a:r>
            <a:r>
              <a:rPr lang="en-GB" sz="1200" b="0" i="0" kern="1200" noProof="0" err="1">
                <a:solidFill>
                  <a:schemeClr val="tx1"/>
                </a:solidFill>
                <a:effectLst/>
                <a:latin typeface="+mn-lt"/>
                <a:ea typeface="+mn-ea"/>
                <a:cs typeface="+mn-cs"/>
              </a:rPr>
              <a:t>Skåne's</a:t>
            </a:r>
            <a:r>
              <a:rPr lang="en-GB" sz="1200" b="0" i="0" kern="1200" noProof="0">
                <a:solidFill>
                  <a:schemeClr val="tx1"/>
                </a:solidFill>
                <a:effectLst/>
                <a:latin typeface="+mn-lt"/>
                <a:ea typeface="+mn-ea"/>
                <a:cs typeface="+mn-cs"/>
              </a:rPr>
              <a:t> innovative power under the name of Clusters of </a:t>
            </a:r>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Together they represent more than 1000 companies in </a:t>
            </a:r>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In 2020 these cluster organisations have formed a collaboration </a:t>
            </a:r>
            <a:r>
              <a:rPr lang="en-GB" noProof="0"/>
              <a:t>with the aim of jointly realising the goals in </a:t>
            </a:r>
            <a:r>
              <a:rPr lang="en-GB" noProof="0" err="1"/>
              <a:t>Skåne's</a:t>
            </a:r>
            <a:r>
              <a:rPr lang="en-GB" noProof="0"/>
              <a:t> Innovation Strategy, developed by the Research and Innovation Council in </a:t>
            </a:r>
            <a:r>
              <a:rPr lang="en-GB" noProof="0" err="1"/>
              <a:t>Skåne</a:t>
            </a:r>
            <a:r>
              <a:rPr lang="en-GB" noProof="0"/>
              <a:t>.</a:t>
            </a:r>
          </a:p>
          <a:p>
            <a:endParaRPr lang="en-GB" sz="1200" b="0" i="0" kern="1200" noProof="0">
              <a:solidFill>
                <a:schemeClr val="tx1"/>
              </a:solidFill>
              <a:effectLst/>
              <a:latin typeface="+mn-lt"/>
              <a:ea typeface="+mn-ea"/>
              <a:cs typeface="+mn-cs"/>
            </a:endParaRPr>
          </a:p>
          <a:p>
            <a:r>
              <a:rPr lang="sv-SE" sz="1200" b="0" i="0" kern="1200">
                <a:solidFill>
                  <a:schemeClr val="tx1"/>
                </a:solidFill>
                <a:effectLst/>
                <a:latin typeface="+mn-lt"/>
                <a:ea typeface="+mn-ea"/>
                <a:cs typeface="+mn-cs"/>
              </a:rPr>
              <a:t>Source: FIRS</a:t>
            </a:r>
            <a:endParaRPr lang="sv-SE"/>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17</a:t>
            </a:fld>
            <a:endParaRPr lang="sv-SE"/>
          </a:p>
        </p:txBody>
      </p:sp>
    </p:spTree>
    <p:extLst>
      <p:ext uri="{BB962C8B-B14F-4D97-AF65-F5344CB8AC3E}">
        <p14:creationId xmlns:p14="http://schemas.microsoft.com/office/powerpoint/2010/main" val="2521452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a:t>The Greater Copenhagen region is home to 17 universities, including </a:t>
            </a:r>
            <a:r>
              <a:rPr lang="en-GB" noProof="0">
                <a:hlinkClick r:id="rId3"/>
              </a:rPr>
              <a:t>Lund University</a:t>
            </a:r>
            <a:r>
              <a:rPr lang="en-GB" noProof="0"/>
              <a:t> – the highest ranking academic institution in Sweden and among the top 100 universities in the world (Source: QS World University Rankings) and  Malmö University, the ninth largest </a:t>
            </a:r>
            <a:r>
              <a:rPr lang="en-GB" noProof="0" err="1"/>
              <a:t>institutionof</a:t>
            </a:r>
            <a:r>
              <a:rPr lang="en-GB" noProof="0"/>
              <a:t> learning in Sweden. Furthermore </a:t>
            </a:r>
            <a:r>
              <a:rPr lang="en-GB" noProof="0" err="1"/>
              <a:t>Skåne</a:t>
            </a:r>
            <a:r>
              <a:rPr lang="en-GB" noProof="0"/>
              <a:t> is home to Kristianstad University, Swedish University of Agricultural Sciences (SLU) and World Maritime University. </a:t>
            </a:r>
          </a:p>
        </p:txBody>
      </p:sp>
      <p:sp>
        <p:nvSpPr>
          <p:cNvPr id="4" name="Platshållare för bildnummer 3"/>
          <p:cNvSpPr>
            <a:spLocks noGrp="1"/>
          </p:cNvSpPr>
          <p:nvPr>
            <p:ph type="sldNum" sz="quarter" idx="5"/>
          </p:nvPr>
        </p:nvSpPr>
        <p:spPr/>
        <p:txBody>
          <a:bodyPr/>
          <a:lstStyle/>
          <a:p>
            <a:fld id="{9334E511-D923-B64A-A8CC-924D1233C1FA}" type="slidenum">
              <a:rPr lang="sv-SE" smtClean="0"/>
              <a:t>18</a:t>
            </a:fld>
            <a:endParaRPr lang="sv-SE"/>
          </a:p>
        </p:txBody>
      </p:sp>
    </p:spTree>
    <p:extLst>
      <p:ext uri="{BB962C8B-B14F-4D97-AF65-F5344CB8AC3E}">
        <p14:creationId xmlns:p14="http://schemas.microsoft.com/office/powerpoint/2010/main" val="2790625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a:effectLst/>
                <a:latin typeface="Helvetica Neue"/>
                <a:ea typeface="Helvetica Neue"/>
                <a:cs typeface="Helvetica Neue"/>
                <a:sym typeface="Helvetica Neue"/>
              </a:rPr>
              <a:t>Linking both Max IV and ESS and currently under development is Science Village, which forms part of the new city district. The land covers 18 hectares planned for approximately 250,000 m² GFA intended businesses, research and educational facilities in the field of materials research and innovation. University and university college campuses, guest accommodation, research institutes, services, gyms, restaurants and cafés will be built on the plot. The buildings can be erected with up to seven or eight floors, in a variety of architectural styles. </a:t>
            </a:r>
            <a:br>
              <a:rPr lang="en-US" sz="1200">
                <a:effectLst/>
                <a:latin typeface="Helvetica Neue"/>
                <a:ea typeface="Helvetica Neue"/>
                <a:cs typeface="Helvetica Neue"/>
                <a:sym typeface="Helvetica Neue"/>
              </a:rPr>
            </a:br>
            <a:endParaRPr lang="sv-SE" sz="1200">
              <a:effectLst/>
              <a:latin typeface="Helvetica Neue"/>
              <a:ea typeface="Helvetica Neue"/>
              <a:cs typeface="Helvetica Neue"/>
              <a:sym typeface="Helvetica Neue"/>
            </a:endParaRPr>
          </a:p>
          <a:p>
            <a:r>
              <a:rPr lang="en-US" sz="1200">
                <a:effectLst/>
                <a:latin typeface="Helvetica Neue"/>
                <a:ea typeface="Helvetica Neue"/>
                <a:cs typeface="Helvetica Neue"/>
                <a:sym typeface="Helvetica Neue"/>
              </a:rPr>
              <a:t>It will develop into a dynamic and sustainable city district that not only accommodates world class research but also serves as a platform for society to play a role in the changes going on as a result of ESS and MAX IV.</a:t>
            </a:r>
          </a:p>
          <a:p>
            <a:r>
              <a:rPr lang="en-US" sz="1200">
                <a:effectLst/>
                <a:latin typeface="Helvetica Neue"/>
                <a:ea typeface="Helvetica Neue"/>
                <a:cs typeface="Helvetica Neue"/>
                <a:sym typeface="Helvetica Neue"/>
              </a:rPr>
              <a:t>Credit:</a:t>
            </a:r>
            <a:r>
              <a:rPr lang="en-US" sz="1200" baseline="0">
                <a:effectLst/>
                <a:latin typeface="Helvetica Neue"/>
                <a:ea typeface="Helvetica Neue"/>
                <a:cs typeface="Helvetica Neue"/>
                <a:sym typeface="Helvetica Neue"/>
              </a:rPr>
              <a:t> COBE</a:t>
            </a:r>
          </a:p>
          <a:p>
            <a:endParaRPr lang="en-US" sz="1200" baseline="0">
              <a:effectLst/>
              <a:latin typeface="Helvetica Neue"/>
              <a:ea typeface="Helvetica Neue"/>
              <a:cs typeface="Helvetica Neue"/>
              <a:sym typeface="Helvetica Neue"/>
            </a:endParaRPr>
          </a:p>
          <a:p>
            <a:endParaRPr lang="sv-SE" sz="1200">
              <a:effectLst/>
              <a:latin typeface="Helvetica Neue"/>
              <a:ea typeface="Helvetica Neue"/>
              <a:cs typeface="Helvetica Neue"/>
              <a:sym typeface="Helvetica Neue"/>
            </a:endParaRPr>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19</a:t>
            </a:fld>
            <a:endParaRPr lang="sv-SE"/>
          </a:p>
        </p:txBody>
      </p:sp>
    </p:spTree>
    <p:extLst>
      <p:ext uri="{BB962C8B-B14F-4D97-AF65-F5344CB8AC3E}">
        <p14:creationId xmlns:p14="http://schemas.microsoft.com/office/powerpoint/2010/main" val="2007864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br>
              <a:rPr lang="sv-SE" sz="1200" kern="1200">
                <a:solidFill>
                  <a:schemeClr val="tx1"/>
                </a:solidFill>
                <a:effectLst/>
                <a:latin typeface="+mn-lt"/>
                <a:ea typeface="+mn-ea"/>
                <a:cs typeface="+mn-cs"/>
              </a:rPr>
            </a:br>
            <a:r>
              <a:rPr lang="sv-SE" sz="1200" kern="1200">
                <a:solidFill>
                  <a:schemeClr val="tx1"/>
                </a:solidFill>
                <a:effectLst/>
                <a:latin typeface="+mn-lt"/>
                <a:ea typeface="+mn-ea"/>
                <a:cs typeface="+mn-cs"/>
              </a:rPr>
              <a:t>Skåne is the </a:t>
            </a:r>
            <a:r>
              <a:rPr lang="sv-SE" sz="1200" kern="1200" err="1">
                <a:solidFill>
                  <a:schemeClr val="tx1"/>
                </a:solidFill>
                <a:effectLst/>
                <a:latin typeface="+mn-lt"/>
                <a:ea typeface="+mn-ea"/>
                <a:cs typeface="+mn-cs"/>
              </a:rPr>
              <a:t>southernmost</a:t>
            </a:r>
            <a:r>
              <a:rPr lang="sv-SE" sz="1200" kern="1200">
                <a:solidFill>
                  <a:schemeClr val="tx1"/>
                </a:solidFill>
                <a:effectLst/>
                <a:latin typeface="+mn-lt"/>
                <a:ea typeface="+mn-ea"/>
                <a:cs typeface="+mn-cs"/>
              </a:rPr>
              <a:t> region </a:t>
            </a:r>
            <a:r>
              <a:rPr lang="sv-SE" sz="1200" kern="1200" err="1">
                <a:solidFill>
                  <a:schemeClr val="tx1"/>
                </a:solidFill>
                <a:effectLst/>
                <a:latin typeface="+mn-lt"/>
                <a:ea typeface="+mn-ea"/>
                <a:cs typeface="+mn-cs"/>
              </a:rPr>
              <a:t>of</a:t>
            </a:r>
            <a:r>
              <a:rPr lang="sv-SE" sz="1200" kern="1200">
                <a:solidFill>
                  <a:schemeClr val="tx1"/>
                </a:solidFill>
                <a:effectLst/>
                <a:latin typeface="+mn-lt"/>
                <a:ea typeface="+mn-ea"/>
                <a:cs typeface="+mn-cs"/>
              </a:rPr>
              <a:t> Sweden, </a:t>
            </a:r>
            <a:r>
              <a:rPr lang="sv-SE" sz="1200" kern="1200" err="1">
                <a:solidFill>
                  <a:schemeClr val="tx1"/>
                </a:solidFill>
                <a:effectLst/>
                <a:latin typeface="+mn-lt"/>
                <a:ea typeface="+mn-ea"/>
                <a:cs typeface="+mn-cs"/>
              </a:rPr>
              <a:t>located</a:t>
            </a:r>
            <a:r>
              <a:rPr lang="sv-SE" sz="1200" kern="1200">
                <a:solidFill>
                  <a:schemeClr val="tx1"/>
                </a:solidFill>
                <a:effectLst/>
                <a:latin typeface="+mn-lt"/>
                <a:ea typeface="+mn-ea"/>
                <a:cs typeface="+mn-cs"/>
              </a:rPr>
              <a:t> at the </a:t>
            </a:r>
            <a:r>
              <a:rPr lang="sv-SE" sz="1200" kern="1200" err="1">
                <a:solidFill>
                  <a:schemeClr val="tx1"/>
                </a:solidFill>
                <a:effectLst/>
                <a:latin typeface="+mn-lt"/>
                <a:ea typeface="+mn-ea"/>
                <a:cs typeface="+mn-cs"/>
              </a:rPr>
              <a:t>heart</a:t>
            </a:r>
            <a:r>
              <a:rPr lang="sv-SE" sz="1200" kern="1200">
                <a:solidFill>
                  <a:schemeClr val="tx1"/>
                </a:solidFill>
                <a:effectLst/>
                <a:latin typeface="+mn-lt"/>
                <a:ea typeface="+mn-ea"/>
                <a:cs typeface="+mn-cs"/>
              </a:rPr>
              <a:t> </a:t>
            </a:r>
            <a:r>
              <a:rPr lang="sv-SE" sz="1200" kern="1200" err="1">
                <a:solidFill>
                  <a:schemeClr val="tx1"/>
                </a:solidFill>
                <a:effectLst/>
                <a:latin typeface="+mn-lt"/>
                <a:ea typeface="+mn-ea"/>
                <a:cs typeface="+mn-cs"/>
              </a:rPr>
              <a:t>of</a:t>
            </a:r>
            <a:r>
              <a:rPr lang="sv-SE" sz="1200" kern="1200">
                <a:solidFill>
                  <a:schemeClr val="tx1"/>
                </a:solidFill>
                <a:effectLst/>
                <a:latin typeface="+mn-lt"/>
                <a:ea typeface="+mn-ea"/>
                <a:cs typeface="+mn-cs"/>
              </a:rPr>
              <a:t> Scandinavia. </a:t>
            </a:r>
          </a:p>
          <a:p>
            <a:endParaRPr lang="sv-SE"/>
          </a:p>
          <a:p>
            <a:r>
              <a:rPr lang="sv-SE" err="1"/>
              <a:t>Its</a:t>
            </a:r>
            <a:r>
              <a:rPr lang="sv-SE"/>
              <a:t> </a:t>
            </a:r>
            <a:r>
              <a:rPr lang="sv-SE" err="1"/>
              <a:t>unique</a:t>
            </a:r>
            <a:r>
              <a:rPr lang="sv-SE"/>
              <a:t> </a:t>
            </a:r>
            <a:r>
              <a:rPr lang="sv-SE" err="1"/>
              <a:t>geography</a:t>
            </a:r>
            <a:r>
              <a:rPr lang="sv-SE"/>
              <a:t> as part </a:t>
            </a:r>
            <a:r>
              <a:rPr lang="sv-SE" err="1"/>
              <a:t>of</a:t>
            </a:r>
            <a:r>
              <a:rPr lang="sv-SE"/>
              <a:t> Scandinavia and the </a:t>
            </a:r>
            <a:r>
              <a:rPr lang="sv-SE" err="1"/>
              <a:t>Greater</a:t>
            </a:r>
            <a:r>
              <a:rPr lang="sv-SE"/>
              <a:t> Copenhagen Region makes it a </a:t>
            </a:r>
            <a:r>
              <a:rPr lang="sv-SE" err="1"/>
              <a:t>point</a:t>
            </a:r>
            <a:r>
              <a:rPr lang="sv-SE"/>
              <a:t> </a:t>
            </a:r>
            <a:r>
              <a:rPr lang="sv-SE" err="1"/>
              <a:t>of</a:t>
            </a:r>
            <a:r>
              <a:rPr lang="sv-SE"/>
              <a:t> </a:t>
            </a:r>
            <a:r>
              <a:rPr lang="sv-SE" err="1"/>
              <a:t>connection</a:t>
            </a:r>
            <a:r>
              <a:rPr lang="sv-SE"/>
              <a:t> not just </a:t>
            </a:r>
            <a:r>
              <a:rPr lang="sv-SE" err="1"/>
              <a:t>between</a:t>
            </a:r>
            <a:r>
              <a:rPr lang="sv-SE"/>
              <a:t> </a:t>
            </a:r>
            <a:r>
              <a:rPr lang="sv-SE" err="1"/>
              <a:t>Denmark</a:t>
            </a:r>
            <a:r>
              <a:rPr lang="sv-SE"/>
              <a:t> and Sweden </a:t>
            </a:r>
            <a:r>
              <a:rPr lang="sv-SE" err="1"/>
              <a:t>through</a:t>
            </a:r>
            <a:r>
              <a:rPr lang="sv-SE"/>
              <a:t> the Öresund Bridge, </a:t>
            </a:r>
            <a:r>
              <a:rPr lang="sv-SE" err="1"/>
              <a:t>but</a:t>
            </a:r>
            <a:r>
              <a:rPr lang="sv-SE"/>
              <a:t> </a:t>
            </a:r>
            <a:r>
              <a:rPr lang="sv-SE" err="1"/>
              <a:t>Europe</a:t>
            </a:r>
            <a:r>
              <a:rPr lang="sv-SE"/>
              <a:t> and the Nordic region as </a:t>
            </a:r>
            <a:r>
              <a:rPr lang="sv-SE" err="1"/>
              <a:t>well</a:t>
            </a:r>
            <a:r>
              <a:rPr lang="sv-SE"/>
              <a:t>.</a:t>
            </a:r>
          </a:p>
          <a:p>
            <a:endParaRPr lang="sv-SE" sz="1200" kern="1200">
              <a:solidFill>
                <a:schemeClr val="tx1"/>
              </a:solidFill>
              <a:effectLst/>
              <a:latin typeface="+mn-lt"/>
              <a:ea typeface="+mn-ea"/>
              <a:cs typeface="+mn-cs"/>
            </a:endParaRPr>
          </a:p>
          <a:p>
            <a:r>
              <a:rPr lang="sv-SE" err="1"/>
              <a:t>With</a:t>
            </a:r>
            <a:r>
              <a:rPr lang="sv-SE"/>
              <a:t> 1.4 million </a:t>
            </a:r>
            <a:r>
              <a:rPr lang="sv-SE" err="1"/>
              <a:t>people</a:t>
            </a:r>
            <a:r>
              <a:rPr lang="sv-SE"/>
              <a:t>, Skåne is </a:t>
            </a:r>
            <a:r>
              <a:rPr lang="sv-SE" err="1"/>
              <a:t>one</a:t>
            </a:r>
            <a:r>
              <a:rPr lang="sv-SE"/>
              <a:t> </a:t>
            </a:r>
            <a:r>
              <a:rPr lang="sv-SE" err="1"/>
              <a:t>of</a:t>
            </a:r>
            <a:r>
              <a:rPr lang="sv-SE"/>
              <a:t> the </a:t>
            </a:r>
            <a:r>
              <a:rPr lang="sv-SE" err="1"/>
              <a:t>largest</a:t>
            </a:r>
            <a:r>
              <a:rPr lang="sv-SE"/>
              <a:t> </a:t>
            </a:r>
            <a:r>
              <a:rPr lang="sv-SE" err="1"/>
              <a:t>labour</a:t>
            </a:r>
            <a:r>
              <a:rPr lang="sv-SE"/>
              <a:t> markets in all </a:t>
            </a:r>
            <a:r>
              <a:rPr lang="sv-SE" err="1"/>
              <a:t>of</a:t>
            </a:r>
            <a:r>
              <a:rPr lang="sv-SE"/>
              <a:t> the Nordic </a:t>
            </a:r>
            <a:r>
              <a:rPr lang="sv-SE" err="1"/>
              <a:t>countries</a:t>
            </a:r>
            <a:r>
              <a:rPr lang="sv-SE"/>
              <a:t>.</a:t>
            </a:r>
          </a:p>
        </p:txBody>
      </p:sp>
      <p:sp>
        <p:nvSpPr>
          <p:cNvPr id="4" name="Platshållare för bildnummer 3"/>
          <p:cNvSpPr>
            <a:spLocks noGrp="1"/>
          </p:cNvSpPr>
          <p:nvPr>
            <p:ph type="sldNum" sz="quarter" idx="5"/>
          </p:nvPr>
        </p:nvSpPr>
        <p:spPr/>
        <p:txBody>
          <a:bodyPr/>
          <a:lstStyle/>
          <a:p>
            <a:fld id="{9334E511-D923-B64A-A8CC-924D1233C1FA}" type="slidenum">
              <a:rPr lang="sv-SE" smtClean="0"/>
              <a:t>2</a:t>
            </a:fld>
            <a:endParaRPr lang="sv-SE"/>
          </a:p>
        </p:txBody>
      </p:sp>
    </p:spTree>
    <p:extLst>
      <p:ext uri="{BB962C8B-B14F-4D97-AF65-F5344CB8AC3E}">
        <p14:creationId xmlns:p14="http://schemas.microsoft.com/office/powerpoint/2010/main" val="1957228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a:solidFill>
                  <a:schemeClr val="tx1"/>
                </a:solidFill>
                <a:effectLst/>
                <a:latin typeface="+mn-lt"/>
                <a:ea typeface="+mn-ea"/>
                <a:cs typeface="+mn-cs"/>
              </a:rPr>
              <a:t>Benefitting from its strategic location in the gateway between Scandinavia and Northern Europe, </a:t>
            </a:r>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belongs to one of Europe’s most expansive knowledge-based economies and offers an impressive pool of well-educated talent. </a:t>
            </a:r>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noProof="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a:solidFill>
                  <a:schemeClr val="tx1"/>
                </a:solidFill>
                <a:effectLst/>
                <a:latin typeface="+mn-lt"/>
                <a:ea typeface="+mn-ea"/>
                <a:cs typeface="+mn-cs"/>
              </a:rPr>
              <a:t>It’s part of the Greater Copenhagen region, which is home to 17 different universities, including </a:t>
            </a:r>
            <a:r>
              <a:rPr lang="en-GB" sz="1200" b="0" i="0" kern="1200" noProof="0" err="1">
                <a:solidFill>
                  <a:schemeClr val="tx1"/>
                </a:solidFill>
                <a:effectLst/>
                <a:latin typeface="+mn-lt"/>
                <a:ea typeface="+mn-ea"/>
                <a:cs typeface="+mn-cs"/>
              </a:rPr>
              <a:t>Skåne’s</a:t>
            </a:r>
            <a:r>
              <a:rPr lang="en-GB" sz="1200" b="0" i="0" kern="1200" noProof="0">
                <a:solidFill>
                  <a:schemeClr val="tx1"/>
                </a:solidFill>
                <a:effectLst/>
                <a:latin typeface="+mn-lt"/>
                <a:ea typeface="+mn-ea"/>
                <a:cs typeface="+mn-cs"/>
              </a:rPr>
              <a:t> own Lund University – the highest ranking academic institution in Sweden and among the top 100 universities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noProof="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a:solidFill>
                  <a:schemeClr val="tx1"/>
                </a:solidFill>
                <a:effectLst/>
                <a:latin typeface="+mn-lt"/>
                <a:ea typeface="+mn-ea"/>
                <a:cs typeface="+mn-cs"/>
              </a:rPr>
              <a:t>Several skill-focused industries that require different levels of education have thus flourished in the area. Currently, it’s estimated that more than 50 000 locals work within life sciences and over 60,000 are active in information technology with 10,000 of those working within connectivity, digitalisation, and data.</a:t>
            </a:r>
            <a:br>
              <a:rPr lang="en-GB" noProof="0"/>
            </a:br>
            <a:endParaRPr lang="en-GB" noProof="0"/>
          </a:p>
        </p:txBody>
      </p:sp>
      <p:sp>
        <p:nvSpPr>
          <p:cNvPr id="4" name="Platshållare för bildnummer 3"/>
          <p:cNvSpPr>
            <a:spLocks noGrp="1"/>
          </p:cNvSpPr>
          <p:nvPr>
            <p:ph type="sldNum" sz="quarter" idx="5"/>
          </p:nvPr>
        </p:nvSpPr>
        <p:spPr/>
        <p:txBody>
          <a:bodyPr/>
          <a:lstStyle/>
          <a:p>
            <a:fld id="{9334E511-D923-B64A-A8CC-924D1233C1FA}" type="slidenum">
              <a:rPr lang="sv-SE" smtClean="0"/>
              <a:t>20</a:t>
            </a:fld>
            <a:endParaRPr lang="sv-SE"/>
          </a:p>
        </p:txBody>
      </p:sp>
    </p:spTree>
    <p:extLst>
      <p:ext uri="{BB962C8B-B14F-4D97-AF65-F5344CB8AC3E}">
        <p14:creationId xmlns:p14="http://schemas.microsoft.com/office/powerpoint/2010/main" val="283293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9334E511-D923-B64A-A8CC-924D1233C1FA}" type="slidenum">
              <a:rPr lang="sv-SE" smtClean="0"/>
              <a:t>21</a:t>
            </a:fld>
            <a:endParaRPr lang="sv-SE"/>
          </a:p>
        </p:txBody>
      </p:sp>
    </p:spTree>
    <p:extLst>
      <p:ext uri="{BB962C8B-B14F-4D97-AF65-F5344CB8AC3E}">
        <p14:creationId xmlns:p14="http://schemas.microsoft.com/office/powerpoint/2010/main" val="1553616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err="1"/>
              <a:t>Skåne</a:t>
            </a:r>
            <a:r>
              <a:rPr lang="en-GB" noProof="0"/>
              <a:t> is within one of the most knowledge-intensive areas in all of the Nordic countries. That extensive expertise is harnessed for collaboration via Sweden’s fostering of the quadruple helix model of innovation in public policy, which creates touch points between academia, industry, government, and civil society, thus enabling for efficient economic and social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a:solidFill>
                  <a:schemeClr val="tx1"/>
                </a:solidFill>
                <a:effectLst/>
                <a:latin typeface="+mn-lt"/>
                <a:ea typeface="+mn-ea"/>
                <a:cs typeface="+mn-cs"/>
              </a:rPr>
              <a:t>Thanks to its quadruple-helix approach of strong academic foundation and a cross-sector collaboration, </a:t>
            </a:r>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consistently sets the stage for world-class research results that offer breakthroughs in everything from cleantech to life sciences. </a:t>
            </a:r>
            <a:endParaRPr lang="en-GB" noProof="0"/>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22</a:t>
            </a:fld>
            <a:endParaRPr lang="sv-SE"/>
          </a:p>
        </p:txBody>
      </p:sp>
    </p:spTree>
    <p:extLst>
      <p:ext uri="{BB962C8B-B14F-4D97-AF65-F5344CB8AC3E}">
        <p14:creationId xmlns:p14="http://schemas.microsoft.com/office/powerpoint/2010/main" val="2870280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23</a:t>
            </a:fld>
            <a:endParaRPr lang="sv-SE"/>
          </a:p>
        </p:txBody>
      </p:sp>
    </p:spTree>
    <p:extLst>
      <p:ext uri="{BB962C8B-B14F-4D97-AF65-F5344CB8AC3E}">
        <p14:creationId xmlns:p14="http://schemas.microsoft.com/office/powerpoint/2010/main" val="3870679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a:solidFill>
                  <a:schemeClr val="tx1"/>
                </a:solidFill>
                <a:effectLst/>
                <a:latin typeface="+mn-lt"/>
                <a:ea typeface="+mn-ea"/>
                <a:cs typeface="+mn-cs"/>
              </a:rPr>
              <a:t>Where in Europe can you commute from a demanding job in an international city to your home in a quiet suburb in just 15 minutes by bicycle? In cities like Malmö, Lund and Helsingborg, such quality of life and convenience is normal. </a:t>
            </a:r>
            <a:r>
              <a:rPr lang="en-GB" sz="1200" b="0" i="0" kern="1200" err="1">
                <a:solidFill>
                  <a:schemeClr val="tx1"/>
                </a:solidFill>
                <a:effectLst/>
                <a:latin typeface="+mn-lt"/>
                <a:ea typeface="+mn-ea"/>
                <a:cs typeface="+mn-cs"/>
              </a:rPr>
              <a:t>Skåne</a:t>
            </a:r>
            <a:r>
              <a:rPr lang="en-GB" sz="1200" b="0" i="0" kern="1200">
                <a:solidFill>
                  <a:schemeClr val="tx1"/>
                </a:solidFill>
                <a:effectLst/>
                <a:latin typeface="+mn-lt"/>
                <a:ea typeface="+mn-ea"/>
                <a:cs typeface="+mn-cs"/>
              </a:rPr>
              <a:t> is fairly small and you can easily reach each corner of the region within an hour. </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Source (beaches): </a:t>
            </a:r>
            <a:r>
              <a:rPr lang="en-GB" sz="1200" b="0" i="0" kern="1200" err="1">
                <a:solidFill>
                  <a:schemeClr val="tx1"/>
                </a:solidFill>
                <a:effectLst/>
                <a:latin typeface="+mn-lt"/>
                <a:ea typeface="+mn-ea"/>
                <a:cs typeface="+mn-cs"/>
              </a:rPr>
              <a:t>Blå</a:t>
            </a:r>
            <a:r>
              <a:rPr lang="en-GB" sz="1200" b="0" i="0" kern="1200">
                <a:solidFill>
                  <a:schemeClr val="tx1"/>
                </a:solidFill>
                <a:effectLst/>
                <a:latin typeface="+mn-lt"/>
                <a:ea typeface="+mn-ea"/>
                <a:cs typeface="+mn-cs"/>
              </a:rPr>
              <a:t> Flagg </a:t>
            </a:r>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24</a:t>
            </a:fld>
            <a:endParaRPr lang="sv-SE"/>
          </a:p>
        </p:txBody>
      </p:sp>
    </p:spTree>
    <p:extLst>
      <p:ext uri="{BB962C8B-B14F-4D97-AF65-F5344CB8AC3E}">
        <p14:creationId xmlns:p14="http://schemas.microsoft.com/office/powerpoint/2010/main" val="2897980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noProof="0">
                <a:solidFill>
                  <a:schemeClr val="tx1"/>
                </a:solidFill>
                <a:effectLst/>
                <a:latin typeface="+mn-lt"/>
                <a:ea typeface="+mn-ea"/>
                <a:cs typeface="+mn-cs"/>
              </a:rPr>
              <a:t>Employers and employees alike put high value on work-life balance. Generous state-funded parental allowances, subsidised childcare and high-quality state schooling all play their part in making the region a great place to bring up children.  </a:t>
            </a:r>
          </a:p>
          <a:p>
            <a:endParaRPr lang="en-GB" sz="1200" b="0" i="0" kern="1200" noProof="0">
              <a:solidFill>
                <a:schemeClr val="tx1"/>
              </a:solidFill>
              <a:effectLst/>
              <a:latin typeface="+mn-lt"/>
              <a:ea typeface="+mn-ea"/>
              <a:cs typeface="+mn-cs"/>
            </a:endParaRPr>
          </a:p>
          <a:p>
            <a:pPr rtl="0" fontAlgn="base"/>
            <a:r>
              <a:rPr lang="en-GB" sz="1200" b="0" i="0" kern="1200" noProof="0">
                <a:solidFill>
                  <a:schemeClr val="tx1"/>
                </a:solidFill>
                <a:effectLst/>
                <a:latin typeface="+mn-lt"/>
                <a:ea typeface="+mn-ea"/>
                <a:cs typeface="+mn-cs"/>
              </a:rPr>
              <a:t>Crime is low by international standards and a 21st century transport network provides ease of movement. From </a:t>
            </a:r>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the city attractions of Copenhagen are just a quick train or car ride across the </a:t>
            </a:r>
            <a:r>
              <a:rPr lang="en-GB" sz="1200" b="0" i="0" kern="1200" noProof="0" err="1">
                <a:solidFill>
                  <a:schemeClr val="tx1"/>
                </a:solidFill>
                <a:effectLst/>
                <a:latin typeface="+mn-lt"/>
                <a:ea typeface="+mn-ea"/>
                <a:cs typeface="+mn-cs"/>
              </a:rPr>
              <a:t>Öresund</a:t>
            </a:r>
            <a:r>
              <a:rPr lang="en-GB" sz="1200" b="0" i="0" kern="1200" noProof="0">
                <a:solidFill>
                  <a:schemeClr val="tx1"/>
                </a:solidFill>
                <a:effectLst/>
                <a:latin typeface="+mn-lt"/>
                <a:ea typeface="+mn-ea"/>
                <a:cs typeface="+mn-cs"/>
              </a:rPr>
              <a:t> Bridge. Copenhagen International Airport puts a wide assortment of other destinations within easy reach.  </a:t>
            </a:r>
          </a:p>
          <a:p>
            <a:pPr rtl="0" fontAlgn="base"/>
            <a:endParaRPr lang="en-GB" sz="1200" b="0" i="0" kern="1200" noProof="0">
              <a:solidFill>
                <a:schemeClr val="tx1"/>
              </a:solidFill>
              <a:effectLst/>
              <a:latin typeface="+mn-lt"/>
              <a:ea typeface="+mn-ea"/>
              <a:cs typeface="+mn-cs"/>
            </a:endParaRPr>
          </a:p>
          <a:p>
            <a:pPr rtl="0" fontAlgn="base"/>
            <a:r>
              <a:rPr lang="en-GB" sz="1200" b="0" i="0" kern="1200" noProof="0">
                <a:solidFill>
                  <a:schemeClr val="tx1"/>
                </a:solidFill>
                <a:effectLst/>
                <a:latin typeface="+mn-lt"/>
                <a:ea typeface="+mn-ea"/>
                <a:cs typeface="+mn-cs"/>
              </a:rPr>
              <a:t>The unique combination of plurality, a stimulating business environment and high quality of life means you really can enjoy the best of all worlds in </a:t>
            </a:r>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a:t>
            </a:r>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25</a:t>
            </a:fld>
            <a:endParaRPr lang="sv-SE"/>
          </a:p>
        </p:txBody>
      </p:sp>
    </p:spTree>
    <p:extLst>
      <p:ext uri="{BB962C8B-B14F-4D97-AF65-F5344CB8AC3E}">
        <p14:creationId xmlns:p14="http://schemas.microsoft.com/office/powerpoint/2010/main" val="4205860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a:t>There are 33 municipalities in </a:t>
            </a:r>
            <a:r>
              <a:rPr lang="en-GB" noProof="0" err="1"/>
              <a:t>Skåne</a:t>
            </a:r>
            <a:r>
              <a:rPr lang="en-GB" noProof="0"/>
              <a:t> </a:t>
            </a:r>
          </a:p>
          <a:p>
            <a:r>
              <a:rPr lang="en-GB" noProof="0"/>
              <a:t>The area is approximately 11000 km²</a:t>
            </a:r>
          </a:p>
          <a:p>
            <a:r>
              <a:rPr lang="en-GB" noProof="0"/>
              <a:t>The 3 main cities are Malmö, Lund and Helsingborg</a:t>
            </a:r>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26</a:t>
            </a:fld>
            <a:endParaRPr lang="sv-SE"/>
          </a:p>
        </p:txBody>
      </p:sp>
    </p:spTree>
    <p:extLst>
      <p:ext uri="{BB962C8B-B14F-4D97-AF65-F5344CB8AC3E}">
        <p14:creationId xmlns:p14="http://schemas.microsoft.com/office/powerpoint/2010/main" val="1216160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7788" y="733425"/>
            <a:ext cx="6513512" cy="3665538"/>
          </a:xfrm>
        </p:spPr>
      </p:sp>
      <p:sp>
        <p:nvSpPr>
          <p:cNvPr id="3" name="Platshållare för anteckningar 2"/>
          <p:cNvSpPr>
            <a:spLocks noGrp="1"/>
          </p:cNvSpPr>
          <p:nvPr>
            <p:ph type="body" idx="1"/>
          </p:nvPr>
        </p:nvSpPr>
        <p:spPr/>
        <p:txBody>
          <a:bodyPr>
            <a:normAutofit/>
          </a:bodyPr>
          <a:lstStyle/>
          <a:p>
            <a:pPr lvl="0"/>
            <a:endParaRPr lang="en-US" sz="1200" b="1" kern="1200">
              <a:solidFill>
                <a:schemeClr val="tx1"/>
              </a:solidFill>
              <a:effectLst/>
              <a:latin typeface="+mn-lt"/>
              <a:ea typeface="+mn-ea"/>
              <a:cs typeface="+mn-cs"/>
            </a:endParaRPr>
          </a:p>
          <a:p>
            <a:pPr lvl="0"/>
            <a:r>
              <a:rPr lang="en-GB" sz="1200" kern="1200" noProof="0" err="1">
                <a:solidFill>
                  <a:schemeClr val="tx1"/>
                </a:solidFill>
                <a:effectLst/>
                <a:latin typeface="+mn-lt"/>
                <a:ea typeface="+mn-ea"/>
                <a:cs typeface="+mn-cs"/>
              </a:rPr>
              <a:t>Skåne’s</a:t>
            </a:r>
            <a:r>
              <a:rPr lang="en-GB" sz="1200" kern="1200" noProof="0">
                <a:solidFill>
                  <a:schemeClr val="tx1"/>
                </a:solidFill>
                <a:effectLst/>
                <a:latin typeface="+mn-lt"/>
                <a:ea typeface="+mn-ea"/>
                <a:cs typeface="+mn-cs"/>
              </a:rPr>
              <a:t> largest city is Malmö, which is also the third largest city in Sweden. </a:t>
            </a:r>
            <a:r>
              <a:rPr lang="en-GB" sz="1200" kern="1200" baseline="0" noProof="0">
                <a:solidFill>
                  <a:schemeClr val="tx1"/>
                </a:solidFill>
                <a:effectLst/>
                <a:latin typeface="+mn-lt"/>
                <a:ea typeface="+mn-ea"/>
                <a:cs typeface="+mn-cs"/>
              </a:rPr>
              <a:t>It e</a:t>
            </a:r>
            <a:r>
              <a:rPr lang="en-GB" sz="1200" kern="1200" noProof="0">
                <a:solidFill>
                  <a:schemeClr val="tx1"/>
                </a:solidFill>
                <a:effectLst/>
                <a:latin typeface="+mn-lt"/>
                <a:ea typeface="+mn-ea"/>
                <a:cs typeface="+mn-cs"/>
              </a:rPr>
              <a:t>volv</a:t>
            </a:r>
            <a:r>
              <a:rPr lang="en-GB" sz="1200" kern="1200" baseline="0" noProof="0">
                <a:solidFill>
                  <a:schemeClr val="tx1"/>
                </a:solidFill>
                <a:effectLst/>
                <a:latin typeface="+mn-lt"/>
                <a:ea typeface="+mn-ea"/>
                <a:cs typeface="+mn-cs"/>
              </a:rPr>
              <a:t>ed from </a:t>
            </a:r>
            <a:r>
              <a:rPr lang="en-GB" sz="1200" kern="1200" noProof="0">
                <a:solidFill>
                  <a:schemeClr val="tx1"/>
                </a:solidFill>
                <a:effectLst/>
                <a:latin typeface="+mn-lt"/>
                <a:ea typeface="+mn-ea"/>
                <a:cs typeface="+mn-cs"/>
              </a:rPr>
              <a:t>an industrial –and rather dormant-</a:t>
            </a:r>
            <a:r>
              <a:rPr lang="en-GB" sz="1200" kern="1200" baseline="0" noProof="0">
                <a:solidFill>
                  <a:schemeClr val="tx1"/>
                </a:solidFill>
                <a:effectLst/>
                <a:latin typeface="+mn-lt"/>
                <a:ea typeface="+mn-ea"/>
                <a:cs typeface="+mn-cs"/>
              </a:rPr>
              <a:t> city to </a:t>
            </a:r>
            <a:r>
              <a:rPr lang="en-GB" sz="1200" kern="1200" noProof="0">
                <a:solidFill>
                  <a:schemeClr val="tx1"/>
                </a:solidFill>
                <a:effectLst/>
                <a:latin typeface="+mn-lt"/>
                <a:ea typeface="+mn-ea"/>
                <a:cs typeface="+mn-cs"/>
              </a:rPr>
              <a:t>the vibrant city</a:t>
            </a:r>
            <a:r>
              <a:rPr lang="en-GB" sz="1200" kern="1200" baseline="0" noProof="0">
                <a:solidFill>
                  <a:schemeClr val="tx1"/>
                </a:solidFill>
                <a:effectLst/>
                <a:latin typeface="+mn-lt"/>
                <a:ea typeface="+mn-ea"/>
                <a:cs typeface="+mn-cs"/>
              </a:rPr>
              <a:t> it is</a:t>
            </a:r>
            <a:r>
              <a:rPr lang="en-GB" sz="1200" kern="1200" noProof="0">
                <a:solidFill>
                  <a:schemeClr val="tx1"/>
                </a:solidFill>
                <a:effectLst/>
                <a:latin typeface="+mn-lt"/>
                <a:ea typeface="+mn-ea"/>
                <a:cs typeface="+mn-cs"/>
              </a:rPr>
              <a:t> today. Here’s a picture of Malmö as it looked in 1980. </a:t>
            </a:r>
            <a:r>
              <a:rPr lang="en-GB" sz="1200" kern="1200" noProof="0" err="1">
                <a:solidFill>
                  <a:schemeClr val="tx1"/>
                </a:solidFill>
                <a:effectLst/>
                <a:latin typeface="+mn-lt"/>
                <a:ea typeface="+mn-ea"/>
                <a:cs typeface="+mn-cs"/>
              </a:rPr>
              <a:t>Kockums</a:t>
            </a:r>
            <a:r>
              <a:rPr lang="en-GB" sz="1200" kern="1200" noProof="0">
                <a:solidFill>
                  <a:schemeClr val="tx1"/>
                </a:solidFill>
                <a:effectLst/>
                <a:latin typeface="+mn-lt"/>
                <a:ea typeface="+mn-ea"/>
                <a:cs typeface="+mn-cs"/>
              </a:rPr>
              <a:t> Shipyard was one of the world’s largest shipyards, and its crane (also the largest in the world) was the city’s best known landmark. </a:t>
            </a:r>
          </a:p>
        </p:txBody>
      </p:sp>
      <p:sp>
        <p:nvSpPr>
          <p:cNvPr id="4" name="Platshållare för sidfot 3"/>
          <p:cNvSpPr>
            <a:spLocks noGrp="1"/>
          </p:cNvSpPr>
          <p:nvPr>
            <p:ph type="ftr" sz="quarter" idx="10"/>
          </p:nvPr>
        </p:nvSpPr>
        <p:spPr>
          <a:xfrm>
            <a:off x="0" y="9285337"/>
            <a:ext cx="2889938" cy="488791"/>
          </a:xfrm>
          <a:prstGeom prst="rect">
            <a:avLst/>
          </a:prstGeom>
        </p:spPr>
        <p:txBody>
          <a:bodyPr/>
          <a:lstStyle/>
          <a:p>
            <a:pPr algn="ctr" defTabSz="825500" hangingPunct="0"/>
            <a:endParaRPr lang="sv-SE" sz="3000" b="1" kern="0">
              <a:solidFill>
                <a:srgbClr val="323232"/>
              </a:solidFill>
              <a:cs typeface="Calibri"/>
              <a:sym typeface="Calibri"/>
            </a:endParaRPr>
          </a:p>
        </p:txBody>
      </p:sp>
      <p:sp>
        <p:nvSpPr>
          <p:cNvPr id="5" name="Platshållare för bildnummer 4"/>
          <p:cNvSpPr>
            <a:spLocks noGrp="1"/>
          </p:cNvSpPr>
          <p:nvPr>
            <p:ph type="sldNum" sz="quarter" idx="11"/>
          </p:nvPr>
        </p:nvSpPr>
        <p:spPr>
          <a:xfrm>
            <a:off x="3777607" y="9285337"/>
            <a:ext cx="2889938" cy="488791"/>
          </a:xfrm>
          <a:prstGeom prst="rect">
            <a:avLst/>
          </a:prstGeom>
        </p:spPr>
        <p:txBody>
          <a:bodyPr/>
          <a:lstStyle/>
          <a:p>
            <a:pPr algn="ctr" defTabSz="825500" hangingPunct="0"/>
            <a:fld id="{47EB9E15-EDF3-4062-9838-5B164060467F}" type="slidenum">
              <a:rPr lang="sv-SE" sz="3000" b="1" kern="0" smtClean="0">
                <a:solidFill>
                  <a:srgbClr val="323232"/>
                </a:solidFill>
                <a:cs typeface="Calibri"/>
                <a:sym typeface="Calibri"/>
              </a:rPr>
              <a:pPr algn="ctr" defTabSz="825500" hangingPunct="0"/>
              <a:t>27</a:t>
            </a:fld>
            <a:endParaRPr lang="sv-SE" sz="3000" b="1" kern="0">
              <a:solidFill>
                <a:srgbClr val="323232"/>
              </a:solidFill>
              <a:cs typeface="Calibri"/>
              <a:sym typeface="Calibri"/>
            </a:endParaRPr>
          </a:p>
        </p:txBody>
      </p:sp>
    </p:spTree>
    <p:extLst>
      <p:ext uri="{BB962C8B-B14F-4D97-AF65-F5344CB8AC3E}">
        <p14:creationId xmlns:p14="http://schemas.microsoft.com/office/powerpoint/2010/main" val="125214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7788" y="733425"/>
            <a:ext cx="6513512" cy="3665538"/>
          </a:xfrm>
        </p:spPr>
      </p:sp>
      <p:sp>
        <p:nvSpPr>
          <p:cNvPr id="3" name="Platshållare för anteckningar 2"/>
          <p:cNvSpPr>
            <a:spLocks noGrp="1"/>
          </p:cNvSpPr>
          <p:nvPr>
            <p:ph type="body" idx="1"/>
          </p:nvPr>
        </p:nvSpPr>
        <p:spPr/>
        <p:txBody>
          <a:bodyPr/>
          <a:lstStyle/>
          <a:p>
            <a:r>
              <a:rPr lang="en-GB" sz="1200" kern="1200" noProof="0">
                <a:solidFill>
                  <a:schemeClr val="tx1"/>
                </a:solidFill>
                <a:effectLst/>
                <a:latin typeface="+mn-lt"/>
                <a:ea typeface="+mn-ea"/>
                <a:cs typeface="+mn-cs"/>
              </a:rPr>
              <a:t>Here is the dry dock today and the crane has been replaced by another landmark - Turning Torso –that you can see in the background.</a:t>
            </a:r>
          </a:p>
          <a:p>
            <a:r>
              <a:rPr lang="en-GB" sz="1200" kern="1200" noProof="0">
                <a:solidFill>
                  <a:schemeClr val="tx1"/>
                </a:solidFill>
                <a:effectLst/>
                <a:latin typeface="+mn-lt"/>
                <a:ea typeface="+mn-ea"/>
                <a:cs typeface="+mn-cs"/>
              </a:rPr>
              <a:t>The number of people employed here now is higher than in the peak days of </a:t>
            </a:r>
            <a:r>
              <a:rPr lang="en-GB" sz="1200" kern="1200" noProof="0" err="1">
                <a:solidFill>
                  <a:schemeClr val="tx1"/>
                </a:solidFill>
                <a:effectLst/>
                <a:latin typeface="+mn-lt"/>
                <a:ea typeface="+mn-ea"/>
                <a:cs typeface="+mn-cs"/>
              </a:rPr>
              <a:t>Kockums</a:t>
            </a:r>
            <a:r>
              <a:rPr lang="en-GB" sz="1200" kern="1200" noProof="0">
                <a:solidFill>
                  <a:schemeClr val="tx1"/>
                </a:solidFill>
                <a:effectLst/>
                <a:latin typeface="+mn-lt"/>
                <a:ea typeface="+mn-ea"/>
                <a:cs typeface="+mn-cs"/>
              </a:rPr>
              <a:t> Shipyard. It’s easy to see that the city has undergone a major transformation with architectural developments, and attracts biotech and IT companies, and particularly students through Malmö University, founded in 1998. Together with Lund, Malmö is the region’s economic and educational hub. </a:t>
            </a:r>
          </a:p>
          <a:p>
            <a:endParaRPr lang="sv-SE" sz="1200" kern="1200">
              <a:solidFill>
                <a:schemeClr val="tx1"/>
              </a:solidFill>
              <a:effectLst/>
              <a:latin typeface="+mn-lt"/>
              <a:ea typeface="+mn-ea"/>
              <a:cs typeface="+mn-cs"/>
            </a:endParaRPr>
          </a:p>
        </p:txBody>
      </p:sp>
      <p:sp>
        <p:nvSpPr>
          <p:cNvPr id="4" name="Platshållare för sidfot 3"/>
          <p:cNvSpPr>
            <a:spLocks noGrp="1"/>
          </p:cNvSpPr>
          <p:nvPr>
            <p:ph type="ftr" sz="quarter" idx="10"/>
          </p:nvPr>
        </p:nvSpPr>
        <p:spPr>
          <a:xfrm>
            <a:off x="0" y="9285337"/>
            <a:ext cx="2889938" cy="488791"/>
          </a:xfrm>
          <a:prstGeom prst="rect">
            <a:avLst/>
          </a:prstGeom>
        </p:spPr>
        <p:txBody>
          <a:bodyPr/>
          <a:lstStyle/>
          <a:p>
            <a:pPr algn="ctr" defTabSz="825500" hangingPunct="0"/>
            <a:endParaRPr lang="sv-SE" sz="3000" b="1" kern="0">
              <a:solidFill>
                <a:srgbClr val="323232"/>
              </a:solidFill>
              <a:cs typeface="Calibri"/>
              <a:sym typeface="Calibri"/>
            </a:endParaRPr>
          </a:p>
        </p:txBody>
      </p:sp>
      <p:sp>
        <p:nvSpPr>
          <p:cNvPr id="5" name="Platshållare för bildnummer 4"/>
          <p:cNvSpPr>
            <a:spLocks noGrp="1"/>
          </p:cNvSpPr>
          <p:nvPr>
            <p:ph type="sldNum" sz="quarter" idx="11"/>
          </p:nvPr>
        </p:nvSpPr>
        <p:spPr>
          <a:xfrm>
            <a:off x="3777607" y="9285337"/>
            <a:ext cx="2889938" cy="488791"/>
          </a:xfrm>
          <a:prstGeom prst="rect">
            <a:avLst/>
          </a:prstGeom>
        </p:spPr>
        <p:txBody>
          <a:bodyPr/>
          <a:lstStyle/>
          <a:p>
            <a:pPr algn="ctr" defTabSz="825500" hangingPunct="0"/>
            <a:fld id="{47EB9E15-EDF3-4062-9838-5B164060467F}" type="slidenum">
              <a:rPr lang="sv-SE" sz="3000" b="1" kern="0" smtClean="0">
                <a:solidFill>
                  <a:srgbClr val="323232"/>
                </a:solidFill>
                <a:cs typeface="Calibri"/>
                <a:sym typeface="Calibri"/>
              </a:rPr>
              <a:pPr algn="ctr" defTabSz="825500" hangingPunct="0"/>
              <a:t>28</a:t>
            </a:fld>
            <a:endParaRPr lang="sv-SE" sz="3000" b="1" kern="0">
              <a:solidFill>
                <a:srgbClr val="323232"/>
              </a:solidFill>
              <a:cs typeface="Calibri"/>
              <a:sym typeface="Calibri"/>
            </a:endParaRPr>
          </a:p>
        </p:txBody>
      </p:sp>
    </p:spTree>
    <p:extLst>
      <p:ext uri="{BB962C8B-B14F-4D97-AF65-F5344CB8AC3E}">
        <p14:creationId xmlns:p14="http://schemas.microsoft.com/office/powerpoint/2010/main" val="1174736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baseline="0" noProof="0">
                <a:solidFill>
                  <a:schemeClr val="tx1"/>
                </a:solidFill>
                <a:effectLst/>
                <a:latin typeface="+mn-lt"/>
                <a:ea typeface="+mn-ea"/>
                <a:cs typeface="+mn-cs"/>
              </a:rPr>
              <a:t>The city is </a:t>
            </a:r>
            <a:r>
              <a:rPr lang="en-GB" noProof="0"/>
              <a:t>all about culture, exciting cuisine, innovative architecture and a vibrant social scene. </a:t>
            </a:r>
            <a:endParaRPr lang="en-GB" sz="1200" kern="1200" baseline="0" noProof="0">
              <a:solidFill>
                <a:schemeClr val="tx1"/>
              </a:solidFill>
              <a:effectLst/>
              <a:latin typeface="+mn-lt"/>
              <a:ea typeface="+mn-ea"/>
              <a:cs typeface="+mn-cs"/>
            </a:endParaRPr>
          </a:p>
          <a:p>
            <a:r>
              <a:rPr lang="en-GB" sz="1200" kern="1200" baseline="0" noProof="0">
                <a:solidFill>
                  <a:schemeClr val="tx1"/>
                </a:solidFill>
                <a:effectLst/>
                <a:latin typeface="+mn-lt"/>
                <a:ea typeface="+mn-ea"/>
                <a:cs typeface="+mn-cs"/>
              </a:rPr>
              <a:t>Nearly half of the population are under 35 and the city can also boast with the highest proportion of foreign born residents then any other city in Sweden, a young, talented and international hub. </a:t>
            </a:r>
          </a:p>
          <a:p>
            <a:endParaRPr lang="en-GB" noProof="0"/>
          </a:p>
          <a:p>
            <a:r>
              <a:rPr lang="en-GB" noProof="0"/>
              <a:t>The city is also home to a large number of thriving </a:t>
            </a:r>
            <a:r>
              <a:rPr lang="en-GB" noProof="0" err="1"/>
              <a:t>startups</a:t>
            </a:r>
            <a:r>
              <a:rPr lang="en-GB" noProof="0"/>
              <a:t> and innovative success story companies like </a:t>
            </a:r>
            <a:r>
              <a:rPr lang="en-GB" noProof="0">
                <a:hlinkClick r:id="rId3"/>
              </a:rPr>
              <a:t>Oatly</a:t>
            </a:r>
            <a:r>
              <a:rPr lang="en-GB" noProof="0"/>
              <a:t> and </a:t>
            </a:r>
            <a:r>
              <a:rPr lang="en-GB" noProof="0">
                <a:hlinkClick r:id="rId4"/>
              </a:rPr>
              <a:t>Orbital Systems</a:t>
            </a:r>
            <a:r>
              <a:rPr lang="en-GB" noProof="0"/>
              <a:t>, and Malmö has been listed one of Europe's biggest tech hubs in State of European Tech 2020. </a:t>
            </a:r>
          </a:p>
          <a:p>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a:solidFill>
                  <a:schemeClr val="tx1"/>
                </a:solidFill>
                <a:effectLst/>
                <a:latin typeface="+mn-lt"/>
                <a:ea typeface="+mn-ea"/>
                <a:cs typeface="+mn-cs"/>
              </a:rPr>
              <a:t>Malmö University</a:t>
            </a:r>
            <a:r>
              <a:rPr lang="sv-SE" sz="1200" b="0" i="0" kern="1200">
                <a:solidFill>
                  <a:schemeClr val="tx1"/>
                </a:solidFill>
                <a:effectLst/>
                <a:latin typeface="+mn-lt"/>
                <a:ea typeface="+mn-ea"/>
                <a:cs typeface="+mn-cs"/>
              </a:rPr>
              <a:t> has </a:t>
            </a:r>
            <a:r>
              <a:rPr lang="sv-SE" sz="1200" b="0" i="0" kern="1200" err="1">
                <a:solidFill>
                  <a:schemeClr val="tx1"/>
                </a:solidFill>
                <a:effectLst/>
                <a:latin typeface="+mn-lt"/>
                <a:ea typeface="+mn-ea"/>
                <a:cs typeface="+mn-cs"/>
              </a:rPr>
              <a:t>more</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than</a:t>
            </a:r>
            <a:r>
              <a:rPr lang="sv-SE" sz="1200" b="0" i="0" kern="1200">
                <a:solidFill>
                  <a:schemeClr val="tx1"/>
                </a:solidFill>
                <a:effectLst/>
                <a:latin typeface="+mn-lt"/>
                <a:ea typeface="+mn-ea"/>
                <a:cs typeface="+mn-cs"/>
              </a:rPr>
              <a:t> 24,000 students and </a:t>
            </a:r>
            <a:r>
              <a:rPr lang="sv-SE" sz="1200" b="0" i="0" kern="1200" err="1">
                <a:solidFill>
                  <a:schemeClr val="tx1"/>
                </a:solidFill>
                <a:effectLst/>
                <a:latin typeface="+mn-lt"/>
                <a:ea typeface="+mn-ea"/>
                <a:cs typeface="+mn-cs"/>
              </a:rPr>
              <a:t>about</a:t>
            </a:r>
            <a:r>
              <a:rPr lang="sv-SE" sz="1200" b="0" i="0" kern="1200">
                <a:solidFill>
                  <a:schemeClr val="tx1"/>
                </a:solidFill>
                <a:effectLst/>
                <a:latin typeface="+mn-lt"/>
                <a:ea typeface="+mn-ea"/>
                <a:cs typeface="+mn-cs"/>
              </a:rPr>
              <a:t> 1,600 </a:t>
            </a:r>
            <a:r>
              <a:rPr lang="sv-SE" sz="1200" b="0" i="0" kern="1200" err="1">
                <a:solidFill>
                  <a:schemeClr val="tx1"/>
                </a:solidFill>
                <a:effectLst/>
                <a:latin typeface="+mn-lt"/>
                <a:ea typeface="+mn-ea"/>
                <a:cs typeface="+mn-cs"/>
              </a:rPr>
              <a:t>employees</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academic</a:t>
            </a:r>
            <a:r>
              <a:rPr lang="sv-SE" sz="1200" b="0" i="0" kern="1200">
                <a:solidFill>
                  <a:schemeClr val="tx1"/>
                </a:solidFill>
                <a:effectLst/>
                <a:latin typeface="+mn-lt"/>
                <a:ea typeface="+mn-ea"/>
                <a:cs typeface="+mn-cs"/>
              </a:rPr>
              <a:t> and administrative), and it is the </a:t>
            </a:r>
            <a:r>
              <a:rPr lang="sv-SE" sz="1200" b="0" i="0" kern="1200" err="1">
                <a:solidFill>
                  <a:schemeClr val="tx1"/>
                </a:solidFill>
                <a:effectLst/>
                <a:latin typeface="+mn-lt"/>
                <a:ea typeface="+mn-ea"/>
                <a:cs typeface="+mn-cs"/>
              </a:rPr>
              <a:t>ninth</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largest</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institute</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of</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learning</a:t>
            </a:r>
            <a:r>
              <a:rPr lang="sv-SE" sz="1200" b="0" i="0" kern="1200">
                <a:solidFill>
                  <a:schemeClr val="tx1"/>
                </a:solidFill>
                <a:effectLst/>
                <a:latin typeface="+mn-lt"/>
                <a:ea typeface="+mn-ea"/>
                <a:cs typeface="+mn-cs"/>
              </a:rPr>
              <a:t> in </a:t>
            </a:r>
            <a:r>
              <a:rPr lang="sv-SE" sz="1200" b="0" i="0" u="none" strike="noStrike" kern="1200">
                <a:solidFill>
                  <a:schemeClr val="tx1"/>
                </a:solidFill>
                <a:effectLst/>
                <a:latin typeface="+mn-lt"/>
                <a:ea typeface="+mn-ea"/>
                <a:cs typeface="+mn-cs"/>
                <a:hlinkClick r:id="rId5" tooltip="Sweden"/>
              </a:rPr>
              <a:t>Sweden</a:t>
            </a:r>
            <a:r>
              <a:rPr lang="sv-SE" sz="1200" b="0" i="0" u="none" strike="noStrike" kern="1200">
                <a:solidFill>
                  <a:schemeClr val="tx1"/>
                </a:solidFill>
                <a:effectLst/>
                <a:latin typeface="+mn-lt"/>
                <a:ea typeface="+mn-ea"/>
                <a:cs typeface="+mn-cs"/>
              </a:rPr>
              <a:t>. Source: </a:t>
            </a:r>
            <a:r>
              <a:rPr lang="sv-SE" sz="1200" b="0" i="0" u="none" strike="noStrike" kern="1200" err="1">
                <a:solidFill>
                  <a:schemeClr val="tx1"/>
                </a:solidFill>
                <a:effectLst/>
                <a:latin typeface="+mn-lt"/>
                <a:ea typeface="+mn-ea"/>
                <a:cs typeface="+mn-cs"/>
              </a:rPr>
              <a:t>Wikipedia</a:t>
            </a:r>
            <a:br>
              <a:rPr lang="sv-SE" sz="1200" b="0" i="0" u="none" strike="noStrike" kern="1200">
                <a:solidFill>
                  <a:schemeClr val="tx1"/>
                </a:solidFill>
                <a:effectLst/>
                <a:latin typeface="+mn-lt"/>
                <a:ea typeface="+mn-ea"/>
                <a:cs typeface="+mn-cs"/>
              </a:rPr>
            </a:br>
            <a:br>
              <a:rPr lang="sv-SE" sz="1200" b="0" i="0" u="none" strike="noStrike" kern="1200">
                <a:solidFill>
                  <a:schemeClr val="tx1"/>
                </a:solidFill>
                <a:effectLst/>
                <a:latin typeface="+mn-lt"/>
                <a:ea typeface="+mn-ea"/>
                <a:cs typeface="+mn-cs"/>
              </a:rPr>
            </a:br>
            <a:r>
              <a:rPr lang="en-GB" sz="1200" b="0" i="0" kern="1200" baseline="0" noProof="0">
                <a:solidFill>
                  <a:schemeClr val="tx1"/>
                </a:solidFill>
                <a:effectLst/>
                <a:latin typeface="+mn-lt"/>
                <a:ea typeface="+mn-ea"/>
                <a:cs typeface="+mn-cs"/>
              </a:rPr>
              <a:t>In 2021, </a:t>
            </a:r>
            <a:r>
              <a:rPr lang="sv-SE" sz="1200" b="0" i="0" kern="1200">
                <a:solidFill>
                  <a:schemeClr val="tx1"/>
                </a:solidFill>
                <a:effectLst/>
                <a:latin typeface="+mn-lt"/>
                <a:ea typeface="+mn-ea"/>
                <a:cs typeface="+mn-cs"/>
              </a:rPr>
              <a:t>Malmö </a:t>
            </a:r>
            <a:r>
              <a:rPr lang="sv-SE" sz="1200" b="0" i="0" kern="1200" err="1">
                <a:solidFill>
                  <a:schemeClr val="tx1"/>
                </a:solidFill>
                <a:effectLst/>
                <a:latin typeface="+mn-lt"/>
                <a:ea typeface="+mn-ea"/>
                <a:cs typeface="+mn-cs"/>
              </a:rPr>
              <a:t>was</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named</a:t>
            </a:r>
            <a:r>
              <a:rPr lang="sv-SE" sz="1200" b="0" i="0" kern="1200">
                <a:solidFill>
                  <a:schemeClr val="tx1"/>
                </a:solidFill>
                <a:effectLst/>
                <a:latin typeface="+mn-lt"/>
                <a:ea typeface="+mn-ea"/>
                <a:cs typeface="+mn-cs"/>
              </a:rPr>
              <a:t> the best Swedish student city </a:t>
            </a:r>
            <a:r>
              <a:rPr lang="sv-SE" sz="1200" b="0" i="0" kern="1200" err="1">
                <a:solidFill>
                  <a:schemeClr val="tx1"/>
                </a:solidFill>
                <a:effectLst/>
                <a:latin typeface="+mn-lt"/>
                <a:ea typeface="+mn-ea"/>
                <a:cs typeface="+mn-cs"/>
              </a:rPr>
              <a:t>of</a:t>
            </a:r>
            <a:r>
              <a:rPr lang="sv-SE" sz="1200" b="0" i="0" kern="1200">
                <a:solidFill>
                  <a:schemeClr val="tx1"/>
                </a:solidFill>
                <a:effectLst/>
                <a:latin typeface="+mn-lt"/>
                <a:ea typeface="+mn-ea"/>
                <a:cs typeface="+mn-cs"/>
              </a:rPr>
              <a:t> the </a:t>
            </a:r>
            <a:r>
              <a:rPr lang="sv-SE" sz="1200" b="0" i="0" kern="1200" err="1">
                <a:solidFill>
                  <a:schemeClr val="tx1"/>
                </a:solidFill>
                <a:effectLst/>
                <a:latin typeface="+mn-lt"/>
                <a:ea typeface="+mn-ea"/>
                <a:cs typeface="+mn-cs"/>
              </a:rPr>
              <a:t>year</a:t>
            </a:r>
            <a:r>
              <a:rPr lang="sv-SE" sz="1200" b="0" i="0" kern="1200">
                <a:solidFill>
                  <a:schemeClr val="tx1"/>
                </a:solidFill>
                <a:effectLst/>
                <a:latin typeface="+mn-lt"/>
                <a:ea typeface="+mn-ea"/>
                <a:cs typeface="+mn-cs"/>
              </a:rPr>
              <a:t>, an </a:t>
            </a:r>
            <a:r>
              <a:rPr lang="sv-SE" sz="1200" b="0" i="0" kern="1200" err="1">
                <a:solidFill>
                  <a:schemeClr val="tx1"/>
                </a:solidFill>
                <a:effectLst/>
                <a:latin typeface="+mn-lt"/>
                <a:ea typeface="+mn-ea"/>
                <a:cs typeface="+mn-cs"/>
              </a:rPr>
              <a:t>award</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decided</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upon</a:t>
            </a:r>
            <a:r>
              <a:rPr lang="sv-SE" sz="1200" b="0" i="0" kern="1200">
                <a:solidFill>
                  <a:schemeClr val="tx1"/>
                </a:solidFill>
                <a:effectLst/>
                <a:latin typeface="+mn-lt"/>
                <a:ea typeface="+mn-ea"/>
                <a:cs typeface="+mn-cs"/>
              </a:rPr>
              <a:t> by a student </a:t>
            </a:r>
            <a:r>
              <a:rPr lang="sv-SE" sz="1200" b="0" i="0" kern="1200" err="1">
                <a:solidFill>
                  <a:schemeClr val="tx1"/>
                </a:solidFill>
                <a:effectLst/>
                <a:latin typeface="+mn-lt"/>
                <a:ea typeface="+mn-ea"/>
                <a:cs typeface="+mn-cs"/>
              </a:rPr>
              <a:t>body</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which</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assessed</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how</a:t>
            </a:r>
            <a:r>
              <a:rPr lang="sv-SE" sz="1200" b="0" i="0" kern="1200">
                <a:solidFill>
                  <a:schemeClr val="tx1"/>
                </a:solidFill>
                <a:effectLst/>
                <a:latin typeface="+mn-lt"/>
                <a:ea typeface="+mn-ea"/>
                <a:cs typeface="+mn-cs"/>
              </a:rPr>
              <a:t> Malmö </a:t>
            </a:r>
            <a:r>
              <a:rPr lang="sv-SE" sz="1200" b="0" i="0" kern="1200" err="1">
                <a:solidFill>
                  <a:schemeClr val="tx1"/>
                </a:solidFill>
                <a:effectLst/>
                <a:latin typeface="+mn-lt"/>
                <a:ea typeface="+mn-ea"/>
                <a:cs typeface="+mn-cs"/>
              </a:rPr>
              <a:t>excelled</a:t>
            </a:r>
            <a:r>
              <a:rPr lang="sv-SE" sz="1200" b="0" i="0" kern="1200">
                <a:solidFill>
                  <a:schemeClr val="tx1"/>
                </a:solidFill>
                <a:effectLst/>
                <a:latin typeface="+mn-lt"/>
                <a:ea typeface="+mn-ea"/>
                <a:cs typeface="+mn-cs"/>
              </a:rPr>
              <a:t> at </a:t>
            </a:r>
            <a:r>
              <a:rPr lang="sv-SE" sz="1200" b="0" i="0" kern="1200" err="1">
                <a:solidFill>
                  <a:schemeClr val="tx1"/>
                </a:solidFill>
                <a:effectLst/>
                <a:latin typeface="+mn-lt"/>
                <a:ea typeface="+mn-ea"/>
                <a:cs typeface="+mn-cs"/>
              </a:rPr>
              <a:t>working</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with</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its</a:t>
            </a:r>
            <a:r>
              <a:rPr lang="sv-SE" sz="1200" b="0" i="0" kern="1200">
                <a:solidFill>
                  <a:schemeClr val="tx1"/>
                </a:solidFill>
                <a:effectLst/>
                <a:latin typeface="+mn-lt"/>
                <a:ea typeface="+mn-ea"/>
                <a:cs typeface="+mn-cs"/>
              </a:rPr>
              <a:t> student </a:t>
            </a:r>
            <a:r>
              <a:rPr lang="sv-SE" sz="1200" b="0" i="0" kern="1200" err="1">
                <a:solidFill>
                  <a:schemeClr val="tx1"/>
                </a:solidFill>
                <a:effectLst/>
                <a:latin typeface="+mn-lt"/>
                <a:ea typeface="+mn-ea"/>
                <a:cs typeface="+mn-cs"/>
              </a:rPr>
              <a:t>environment</a:t>
            </a:r>
            <a:r>
              <a:rPr lang="sv-SE" sz="1200" b="0" i="0" kern="1200">
                <a:solidFill>
                  <a:schemeClr val="tx1"/>
                </a:solidFill>
                <a:effectLst/>
                <a:latin typeface="+mn-lt"/>
                <a:ea typeface="+mn-ea"/>
                <a:cs typeface="+mn-cs"/>
              </a:rPr>
              <a:t>. Source: Swedish National Union </a:t>
            </a:r>
            <a:r>
              <a:rPr lang="sv-SE" sz="1200" b="0" i="0" kern="1200" err="1">
                <a:solidFill>
                  <a:schemeClr val="tx1"/>
                </a:solidFill>
                <a:effectLst/>
                <a:latin typeface="+mn-lt"/>
                <a:ea typeface="+mn-ea"/>
                <a:cs typeface="+mn-cs"/>
              </a:rPr>
              <a:t>of</a:t>
            </a:r>
            <a:r>
              <a:rPr lang="sv-SE" sz="1200" b="0" i="0" kern="1200">
                <a:solidFill>
                  <a:schemeClr val="tx1"/>
                </a:solidFill>
                <a:effectLst/>
                <a:latin typeface="+mn-lt"/>
                <a:ea typeface="+mn-ea"/>
                <a:cs typeface="+mn-cs"/>
              </a:rPr>
              <a:t> Students (SFS)</a:t>
            </a:r>
            <a:endParaRPr lang="en-GB" noProof="0"/>
          </a:p>
          <a:p>
            <a:endParaRPr lang="en-GB" noProof="0"/>
          </a:p>
          <a:p>
            <a:endParaRPr lang="en-GB" noProof="0"/>
          </a:p>
          <a:p>
            <a:r>
              <a:rPr lang="en-GB" noProof="0"/>
              <a:t>Malmö has been selected as one of the greenest city in the magazine ”</a:t>
            </a:r>
            <a:r>
              <a:rPr lang="en-GB" noProof="0" err="1"/>
              <a:t>Hållbarhet</a:t>
            </a:r>
            <a:r>
              <a:rPr lang="en-GB" noProof="0"/>
              <a:t>” . </a:t>
            </a:r>
          </a:p>
          <a:p>
            <a:endParaRPr lang="en-GB" sz="1200" kern="1200" baseline="0" noProof="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err="1">
                <a:solidFill>
                  <a:schemeClr val="tx1"/>
                </a:solidFill>
                <a:effectLst/>
                <a:latin typeface="+mn-lt"/>
                <a:ea typeface="+mn-ea"/>
                <a:cs typeface="+mn-cs"/>
              </a:rPr>
              <a:t>Skåne’s</a:t>
            </a:r>
            <a:r>
              <a:rPr lang="en-GB" sz="1200" kern="1200" noProof="0">
                <a:solidFill>
                  <a:schemeClr val="tx1"/>
                </a:solidFill>
                <a:effectLst/>
                <a:latin typeface="+mn-lt"/>
                <a:ea typeface="+mn-ea"/>
                <a:cs typeface="+mn-cs"/>
              </a:rPr>
              <a:t> capital has attracted the eye of Travel and Leisure magazine, who called it the “hippest city in Scandinavia” in 2014, Forbes, who ranked it the 4th most inventive city in the world (right behind San Francisco, San Diego, and Eindhoven), and was also considered the number one emerging tech hub in the world. </a:t>
            </a:r>
          </a:p>
          <a:p>
            <a:endParaRPr lang="en-GB" sz="1200" kern="1200" baseline="0" noProof="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29</a:t>
            </a:fld>
            <a:endParaRPr lang="sv-SE"/>
          </a:p>
        </p:txBody>
      </p:sp>
    </p:spTree>
    <p:extLst>
      <p:ext uri="{BB962C8B-B14F-4D97-AF65-F5344CB8AC3E}">
        <p14:creationId xmlns:p14="http://schemas.microsoft.com/office/powerpoint/2010/main" val="64726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3</a:t>
            </a:fld>
            <a:endParaRPr lang="sv-SE"/>
          </a:p>
        </p:txBody>
      </p:sp>
    </p:spTree>
    <p:extLst>
      <p:ext uri="{BB962C8B-B14F-4D97-AF65-F5344CB8AC3E}">
        <p14:creationId xmlns:p14="http://schemas.microsoft.com/office/powerpoint/2010/main" val="2355825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8" y="733425"/>
            <a:ext cx="6513512" cy="3665538"/>
          </a:xfrm>
        </p:spPr>
      </p:sp>
      <p:sp>
        <p:nvSpPr>
          <p:cNvPr id="3" name="Notes Placeholder 2"/>
          <p:cNvSpPr>
            <a:spLocks noGrp="1"/>
          </p:cNvSpPr>
          <p:nvPr>
            <p:ph type="body" idx="1"/>
          </p:nvPr>
        </p:nvSpPr>
        <p:spPr/>
        <p:txBody>
          <a:bodyPr>
            <a:normAutofit fontScale="92500" lnSpcReduction="20000"/>
          </a:bodyPr>
          <a:lstStyle/>
          <a:p>
            <a:r>
              <a:rPr lang="en-GB" sz="1200" kern="1200" noProof="0">
                <a:solidFill>
                  <a:schemeClr val="tx1"/>
                </a:solidFill>
                <a:effectLst/>
                <a:latin typeface="+mn-lt"/>
                <a:ea typeface="+mn-ea"/>
                <a:cs typeface="+mn-cs"/>
              </a:rPr>
              <a:t>Here is the Western </a:t>
            </a:r>
            <a:r>
              <a:rPr lang="en-GB" sz="1200" kern="1200" noProof="0" err="1">
                <a:solidFill>
                  <a:schemeClr val="tx1"/>
                </a:solidFill>
                <a:effectLst/>
                <a:latin typeface="+mn-lt"/>
                <a:ea typeface="+mn-ea"/>
                <a:cs typeface="+mn-cs"/>
              </a:rPr>
              <a:t>Harbor</a:t>
            </a:r>
            <a:r>
              <a:rPr lang="en-GB" sz="1200" kern="1200" noProof="0">
                <a:solidFill>
                  <a:schemeClr val="tx1"/>
                </a:solidFill>
                <a:effectLst/>
                <a:latin typeface="+mn-lt"/>
                <a:ea typeface="+mn-ea"/>
                <a:cs typeface="+mn-cs"/>
              </a:rPr>
              <a:t> area of Malmö. As promised, you will also see what is today Malmö’s most iconic landmarks, the Turning Torso. It’s currently the highest building in Scandinavia. Previously an industrial area, the Western </a:t>
            </a:r>
            <a:r>
              <a:rPr lang="en-GB" sz="1200" kern="1200" noProof="0" err="1">
                <a:solidFill>
                  <a:schemeClr val="tx1"/>
                </a:solidFill>
                <a:effectLst/>
                <a:latin typeface="+mn-lt"/>
                <a:ea typeface="+mn-ea"/>
                <a:cs typeface="+mn-cs"/>
              </a:rPr>
              <a:t>Harbor</a:t>
            </a:r>
            <a:r>
              <a:rPr lang="en-GB" sz="1200" kern="1200" noProof="0">
                <a:solidFill>
                  <a:schemeClr val="tx1"/>
                </a:solidFill>
                <a:effectLst/>
                <a:latin typeface="+mn-lt"/>
                <a:ea typeface="+mn-ea"/>
                <a:cs typeface="+mn-cs"/>
              </a:rPr>
              <a:t> is now an attractive waterfront residential area with boutiques, services and full infrastructure. It’s also regarded as a pioneer when it comes to environmentally sustainable solutions. </a:t>
            </a:r>
            <a:r>
              <a:rPr lang="en-GB" sz="1200" kern="1200" baseline="0" noProof="0">
                <a:solidFill>
                  <a:schemeClr val="tx1"/>
                </a:solidFill>
                <a:effectLst/>
                <a:latin typeface="+mn-lt"/>
                <a:ea typeface="+mn-ea"/>
                <a:cs typeface="+mn-cs"/>
              </a:rPr>
              <a:t>This is valid for energy, waste handling as well as transport. The area has been designed to use and produce 100 percent locally produced renewable, solar and wind energy.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tx1"/>
                </a:solidFill>
                <a:latin typeface="+mn-lt"/>
                <a:ea typeface="+mn-ea"/>
                <a:cs typeface="+mn-cs"/>
              </a:rPr>
              <a:t>This was the first area to use a local green space factor to promote biodiversity, incorporating local vegetation, as well as rainwater through open storm water management and connection to the sea. The system was very successful; and since stage two,</a:t>
            </a:r>
            <a:r>
              <a:rPr lang="en-GB" sz="1200" kern="1200" baseline="0" noProof="0">
                <a:solidFill>
                  <a:schemeClr val="tx1"/>
                </a:solidFill>
                <a:latin typeface="+mn-lt"/>
                <a:ea typeface="+mn-ea"/>
                <a:cs typeface="+mn-cs"/>
              </a:rPr>
              <a:t> </a:t>
            </a:r>
            <a:r>
              <a:rPr lang="en-GB" sz="1200" kern="1200" noProof="0">
                <a:solidFill>
                  <a:schemeClr val="tx1"/>
                </a:solidFill>
                <a:latin typeface="+mn-lt"/>
                <a:ea typeface="+mn-ea"/>
                <a:cs typeface="+mn-cs"/>
              </a:rPr>
              <a:t>the green space factor promoting ‘green’ roofs and walls (planted with vegetation) and biodiversity is included in the municipal Environmental Building Code.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tx1"/>
                </a:solidFill>
                <a:latin typeface="+mn-lt"/>
                <a:ea typeface="+mn-ea"/>
                <a:cs typeface="+mn-cs"/>
              </a:rPr>
              <a:t>An eco-friendly transport system,</a:t>
            </a:r>
            <a:r>
              <a:rPr lang="en-GB" sz="1200" kern="1200" baseline="0" noProof="0">
                <a:solidFill>
                  <a:schemeClr val="tx1"/>
                </a:solidFill>
                <a:latin typeface="+mn-lt"/>
                <a:ea typeface="+mn-ea"/>
                <a:cs typeface="+mn-cs"/>
              </a:rPr>
              <a:t> with busses every five minutes. Bicycle lanes reduced number of parking spaces and car pools were financed by the contractors in the first years. The western </a:t>
            </a:r>
            <a:r>
              <a:rPr lang="en-GB" sz="1200" kern="1200" baseline="0" noProof="0" err="1">
                <a:solidFill>
                  <a:schemeClr val="tx1"/>
                </a:solidFill>
                <a:latin typeface="+mn-lt"/>
                <a:ea typeface="+mn-ea"/>
                <a:cs typeface="+mn-cs"/>
              </a:rPr>
              <a:t>harbor</a:t>
            </a:r>
            <a:r>
              <a:rPr lang="en-GB" sz="1200" kern="1200" baseline="0" noProof="0">
                <a:solidFill>
                  <a:schemeClr val="tx1"/>
                </a:solidFill>
                <a:latin typeface="+mn-lt"/>
                <a:ea typeface="+mn-ea"/>
                <a:cs typeface="+mn-cs"/>
              </a:rPr>
              <a:t> is also a test bed for a variety of experiments that promote environmentally more friendly solutions.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tx1"/>
                </a:solidFill>
                <a:latin typeface="+mn-lt"/>
                <a:ea typeface="+mn-ea"/>
                <a:cs typeface="+mn-cs"/>
              </a:rPr>
              <a:t>Malmö is putting a lot of effort into making the expansion areas of the city sustainable. In southern Malmö the </a:t>
            </a:r>
            <a:r>
              <a:rPr lang="en-GB" sz="1200" kern="1200" noProof="0" err="1">
                <a:solidFill>
                  <a:schemeClr val="tx1"/>
                </a:solidFill>
                <a:latin typeface="+mn-lt"/>
                <a:ea typeface="+mn-ea"/>
                <a:cs typeface="+mn-cs"/>
              </a:rPr>
              <a:t>Hyllie</a:t>
            </a:r>
            <a:r>
              <a:rPr lang="en-GB" sz="1200" kern="1200" noProof="0">
                <a:solidFill>
                  <a:schemeClr val="tx1"/>
                </a:solidFill>
                <a:latin typeface="+mn-lt"/>
                <a:ea typeface="+mn-ea"/>
                <a:cs typeface="+mn-cs"/>
              </a:rPr>
              <a:t> area, with 9,000 new homes and workplaces, will be the most climate progressive area in the region – according to the new Climate Contract, signed at the beginning of 2011 by the City of Malmö, the energy company E.ON and the municipal authority VA SYD.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Footer Placeholder 3"/>
          <p:cNvSpPr>
            <a:spLocks noGrp="1"/>
          </p:cNvSpPr>
          <p:nvPr>
            <p:ph type="ftr" sz="quarter" idx="10"/>
          </p:nvPr>
        </p:nvSpPr>
        <p:spPr>
          <a:xfrm>
            <a:off x="0" y="9285337"/>
            <a:ext cx="2889938" cy="488791"/>
          </a:xfrm>
          <a:prstGeom prst="rect">
            <a:avLst/>
          </a:prstGeom>
        </p:spPr>
        <p:txBody>
          <a:bodyPr/>
          <a:lstStyle/>
          <a:p>
            <a:pPr algn="ctr" defTabSz="825500" hangingPunct="0"/>
            <a:endParaRPr lang="sv-SE" sz="3000" b="1" kern="0">
              <a:solidFill>
                <a:srgbClr val="323232"/>
              </a:solidFill>
              <a:cs typeface="Calibri"/>
              <a:sym typeface="Calibri"/>
            </a:endParaRPr>
          </a:p>
        </p:txBody>
      </p:sp>
      <p:sp>
        <p:nvSpPr>
          <p:cNvPr id="5" name="Slide Number Placeholder 4"/>
          <p:cNvSpPr>
            <a:spLocks noGrp="1"/>
          </p:cNvSpPr>
          <p:nvPr>
            <p:ph type="sldNum" sz="quarter" idx="11"/>
          </p:nvPr>
        </p:nvSpPr>
        <p:spPr>
          <a:xfrm>
            <a:off x="3777607" y="9285337"/>
            <a:ext cx="2889938" cy="488791"/>
          </a:xfrm>
          <a:prstGeom prst="rect">
            <a:avLst/>
          </a:prstGeom>
        </p:spPr>
        <p:txBody>
          <a:bodyPr/>
          <a:lstStyle/>
          <a:p>
            <a:pPr algn="ctr" defTabSz="825500" hangingPunct="0"/>
            <a:fld id="{47EB9E15-EDF3-4062-9838-5B164060467F}" type="slidenum">
              <a:rPr lang="sv-SE" sz="3000" b="1" kern="0" smtClean="0">
                <a:solidFill>
                  <a:srgbClr val="323232"/>
                </a:solidFill>
                <a:cs typeface="Calibri"/>
                <a:sym typeface="Calibri"/>
              </a:rPr>
              <a:pPr algn="ctr" defTabSz="825500" hangingPunct="0"/>
              <a:t>30</a:t>
            </a:fld>
            <a:endParaRPr lang="sv-SE" sz="3000" b="1" kern="0">
              <a:solidFill>
                <a:srgbClr val="323232"/>
              </a:solidFill>
              <a:cs typeface="Calibri"/>
              <a:sym typeface="Calibri"/>
            </a:endParaRPr>
          </a:p>
        </p:txBody>
      </p:sp>
    </p:spTree>
    <p:extLst>
      <p:ext uri="{BB962C8B-B14F-4D97-AF65-F5344CB8AC3E}">
        <p14:creationId xmlns:p14="http://schemas.microsoft.com/office/powerpoint/2010/main" val="1578394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tx1"/>
                </a:solidFill>
                <a:effectLst/>
                <a:latin typeface="+mn-lt"/>
                <a:ea typeface="+mn-ea"/>
                <a:cs typeface="+mn-cs"/>
              </a:rPr>
              <a:t>Helsingborg is the second largest city in </a:t>
            </a:r>
            <a:r>
              <a:rPr lang="en-GB" sz="1200" kern="1200" noProof="0" err="1">
                <a:solidFill>
                  <a:schemeClr val="tx1"/>
                </a:solidFill>
                <a:effectLst/>
                <a:latin typeface="+mn-lt"/>
                <a:ea typeface="+mn-ea"/>
                <a:cs typeface="+mn-cs"/>
              </a:rPr>
              <a:t>Skåne</a:t>
            </a:r>
            <a:r>
              <a:rPr lang="en-GB" sz="1200" kern="1200" noProof="0">
                <a:solidFill>
                  <a:schemeClr val="tx1"/>
                </a:solidFill>
                <a:effectLst/>
                <a:latin typeface="+mn-lt"/>
                <a:ea typeface="+mn-ea"/>
                <a:cs typeface="+mn-cs"/>
              </a:rPr>
              <a:t>. It also has a coastal location, facing the Danish town of </a:t>
            </a:r>
            <a:r>
              <a:rPr lang="en-GB" sz="1200" kern="1200" noProof="0" err="1">
                <a:solidFill>
                  <a:schemeClr val="tx1"/>
                </a:solidFill>
                <a:effectLst/>
                <a:latin typeface="+mn-lt"/>
                <a:ea typeface="+mn-ea"/>
                <a:cs typeface="+mn-cs"/>
              </a:rPr>
              <a:t>Helsingör</a:t>
            </a:r>
            <a:r>
              <a:rPr lang="en-GB" sz="1200" kern="1200" noProof="0">
                <a:solidFill>
                  <a:schemeClr val="tx1"/>
                </a:solidFill>
                <a:effectLst/>
                <a:latin typeface="+mn-lt"/>
                <a:ea typeface="+mn-ea"/>
                <a:cs typeface="+mn-cs"/>
              </a:rPr>
              <a:t>. Like Malmö, Helsingborg’s old industrial port has also undergone a transformation into an attractive office and residential area. A new project called H+ which will transform an old harbour area. The project includes the foundations for a tunnel which will eventually connect Helsingborg with </a:t>
            </a:r>
            <a:r>
              <a:rPr lang="en-GB" sz="1200" kern="1200" noProof="0" err="1">
                <a:solidFill>
                  <a:schemeClr val="tx1"/>
                </a:solidFill>
                <a:effectLst/>
                <a:latin typeface="+mn-lt"/>
                <a:ea typeface="+mn-ea"/>
                <a:cs typeface="+mn-cs"/>
              </a:rPr>
              <a:t>Helsingör</a:t>
            </a:r>
            <a:r>
              <a:rPr lang="en-GB" sz="1200" kern="1200" noProof="0">
                <a:solidFill>
                  <a:schemeClr val="tx1"/>
                </a:solidFill>
                <a:effectLst/>
                <a:latin typeface="+mn-lt"/>
                <a:ea typeface="+mn-ea"/>
                <a:cs typeface="+mn-cs"/>
              </a:rPr>
              <a:t> by road and rail. </a:t>
            </a:r>
          </a:p>
          <a:p>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noProof="0"/>
              <a:t>Helsingborg came second in the 2020 </a:t>
            </a:r>
            <a:r>
              <a:rPr lang="en-GB" sz="1200" b="1" i="1" noProof="0" err="1"/>
              <a:t>iCapital</a:t>
            </a:r>
            <a:r>
              <a:rPr lang="en-GB" sz="1200" b="1" i="1" noProof="0"/>
              <a:t> award </a:t>
            </a:r>
            <a:r>
              <a:rPr lang="en-GB" sz="1200" noProof="0"/>
              <a:t>issued by the EU. The award goes to the European city that is best able to demonstrate its ability to harness innovation to improve the lives of its citizens</a:t>
            </a:r>
            <a:endParaRPr lang="en-GB" sz="1200" b="1" i="1" noProof="0"/>
          </a:p>
          <a:p>
            <a:endParaRPr lang="sv-SE"/>
          </a:p>
          <a:p>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31</a:t>
            </a:fld>
            <a:endParaRPr lang="sv-SE"/>
          </a:p>
        </p:txBody>
      </p:sp>
    </p:spTree>
    <p:extLst>
      <p:ext uri="{BB962C8B-B14F-4D97-AF65-F5344CB8AC3E}">
        <p14:creationId xmlns:p14="http://schemas.microsoft.com/office/powerpoint/2010/main" val="1786280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br>
              <a:rPr lang="sv-SE" sz="1200" kern="1200">
                <a:solidFill>
                  <a:schemeClr val="tx1"/>
                </a:solidFill>
                <a:effectLst/>
                <a:latin typeface="+mn-lt"/>
                <a:ea typeface="+mn-ea"/>
                <a:cs typeface="+mn-cs"/>
              </a:rPr>
            </a:b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32</a:t>
            </a:fld>
            <a:endParaRPr lang="sv-SE"/>
          </a:p>
        </p:txBody>
      </p:sp>
    </p:spTree>
    <p:extLst>
      <p:ext uri="{BB962C8B-B14F-4D97-AF65-F5344CB8AC3E}">
        <p14:creationId xmlns:p14="http://schemas.microsoft.com/office/powerpoint/2010/main" val="1222455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H22 is a major initiative by Helsingborg to develop future welfare solutions aimed at improving quality of life in a smarter, more sustainable city.</a:t>
            </a:r>
            <a:r>
              <a:rPr lang="en-GB" sz="1200" b="1" kern="1200" noProof="0">
                <a:solidFill>
                  <a:schemeClr val="tx1"/>
                </a:solidFill>
                <a:effectLst/>
                <a:latin typeface="+mn-lt"/>
                <a:ea typeface="+mn-ea"/>
                <a:cs typeface="+mn-cs"/>
              </a:rPr>
              <a:t> </a:t>
            </a:r>
            <a:br>
              <a:rPr lang="en-GB" sz="1200" b="1" kern="1200" noProof="0">
                <a:solidFill>
                  <a:schemeClr val="tx1"/>
                </a:solidFill>
                <a:effectLst/>
                <a:latin typeface="+mn-lt"/>
                <a:ea typeface="+mn-ea"/>
                <a:cs typeface="+mn-cs"/>
              </a:rPr>
            </a:br>
            <a:endParaRPr lang="en-GB" sz="1200" b="1" kern="1200" noProof="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a:solidFill>
                  <a:schemeClr val="tx1"/>
                </a:solidFill>
                <a:effectLst/>
                <a:latin typeface="+mn-lt"/>
                <a:ea typeface="+mn-ea"/>
                <a:cs typeface="+mn-cs"/>
              </a:rPr>
              <a:t>The city’s work with h22 consists of two parts: </a:t>
            </a:r>
            <a:endParaRPr lang="en-GB" noProof="0"/>
          </a:p>
          <a:p>
            <a:pPr marL="228600" indent="-228600">
              <a:buAutoNum type="arabicPeriod"/>
            </a:pPr>
            <a:r>
              <a:rPr lang="en-GB" noProof="0"/>
              <a:t>A city-wide innovation initiative. </a:t>
            </a:r>
            <a:r>
              <a:rPr lang="en-US" sz="1200">
                <a:solidFill>
                  <a:schemeClr val="bg1"/>
                </a:solidFill>
                <a:latin typeface="Roboto Light" panose="02000000000000000000" pitchFamily="2" charset="0"/>
                <a:ea typeface="Roboto Light" panose="02000000000000000000" pitchFamily="2" charset="0"/>
              </a:rPr>
              <a:t>Three themes are guiding the H22 journey towards a sustainable future. </a:t>
            </a:r>
          </a:p>
          <a:p>
            <a:pPr marL="228600" indent="-228600">
              <a:buAutoNum type="arabicPeriod"/>
            </a:pPr>
            <a:r>
              <a:rPr lang="en-US" sz="1200">
                <a:solidFill>
                  <a:schemeClr val="bg1"/>
                </a:solidFill>
                <a:latin typeface="Roboto Light" panose="02000000000000000000" pitchFamily="2" charset="0"/>
                <a:ea typeface="Roboto Light" panose="02000000000000000000" pitchFamily="2" charset="0"/>
              </a:rPr>
              <a:t>2. </a:t>
            </a:r>
            <a:r>
              <a:rPr lang="en-GB" noProof="0"/>
              <a:t>A City Expo – From 30 May to 3 July 2022, Helsingborg will play host to the world at H22 City Expo – an international event exploring innovation and sustainability in smart cities. During and after the City Expo, the long-term initiative continues.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effectLst/>
              </a:rPr>
              <a:t>Read more on https://h22.se/</a:t>
            </a:r>
            <a:r>
              <a:rPr lang="en-GB" noProof="0" err="1">
                <a:effectLst/>
              </a:rPr>
              <a:t>en</a:t>
            </a:r>
            <a:r>
              <a:rPr lang="en-GB" noProof="0">
                <a:effectLst/>
              </a:rPr>
              <a:t>/</a:t>
            </a:r>
          </a:p>
          <a:p>
            <a:endParaRPr lang="en-GB"/>
          </a:p>
        </p:txBody>
      </p:sp>
      <p:sp>
        <p:nvSpPr>
          <p:cNvPr id="4" name="Platshållare för bildnummer 3"/>
          <p:cNvSpPr>
            <a:spLocks noGrp="1"/>
          </p:cNvSpPr>
          <p:nvPr>
            <p:ph type="sldNum" sz="quarter" idx="5"/>
          </p:nvPr>
        </p:nvSpPr>
        <p:spPr/>
        <p:txBody>
          <a:bodyPr/>
          <a:lstStyle/>
          <a:p>
            <a:fld id="{9334E511-D923-B64A-A8CC-924D1233C1FA}" type="slidenum">
              <a:rPr lang="sv-SE" smtClean="0"/>
              <a:t>33</a:t>
            </a:fld>
            <a:endParaRPr lang="sv-SE"/>
          </a:p>
        </p:txBody>
      </p:sp>
    </p:spTree>
    <p:extLst>
      <p:ext uri="{BB962C8B-B14F-4D97-AF65-F5344CB8AC3E}">
        <p14:creationId xmlns:p14="http://schemas.microsoft.com/office/powerpoint/2010/main" val="321069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7788" y="733425"/>
            <a:ext cx="6513512" cy="3665538"/>
          </a:xfrm>
        </p:spPr>
      </p:sp>
      <p:sp>
        <p:nvSpPr>
          <p:cNvPr id="3" name="Platshållare för anteckningar 2"/>
          <p:cNvSpPr>
            <a:spLocks noGrp="1"/>
          </p:cNvSpPr>
          <p:nvPr>
            <p:ph type="body" idx="1"/>
          </p:nvPr>
        </p:nvSpPr>
        <p:spPr/>
        <p:txBody>
          <a:bodyPr/>
          <a:lstStyle/>
          <a:p>
            <a:r>
              <a:rPr lang="en-US" sz="1200" kern="1200">
                <a:solidFill>
                  <a:schemeClr val="tx1"/>
                </a:solidFill>
                <a:effectLst/>
                <a:latin typeface="+mn-lt"/>
                <a:ea typeface="+mn-ea"/>
                <a:cs typeface="+mn-cs"/>
              </a:rPr>
              <a:t>Lund is another important city in </a:t>
            </a:r>
            <a:r>
              <a:rPr lang="en-US" sz="1200" kern="1200" err="1">
                <a:solidFill>
                  <a:schemeClr val="tx1"/>
                </a:solidFill>
                <a:effectLst/>
                <a:latin typeface="+mn-lt"/>
                <a:ea typeface="+mn-ea"/>
                <a:cs typeface="+mn-cs"/>
              </a:rPr>
              <a:t>Skåne</a:t>
            </a:r>
            <a:r>
              <a:rPr lang="en-US" sz="1200" kern="1200">
                <a:solidFill>
                  <a:schemeClr val="tx1"/>
                </a:solidFill>
                <a:effectLst/>
                <a:latin typeface="+mn-lt"/>
                <a:ea typeface="+mn-ea"/>
                <a:cs typeface="+mn-cs"/>
              </a:rPr>
              <a:t>, mostly known for its University,</a:t>
            </a:r>
            <a:r>
              <a:rPr lang="en-US" sz="1200" kern="1200" baseline="0">
                <a:solidFill>
                  <a:schemeClr val="tx1"/>
                </a:solidFill>
                <a:effectLst/>
                <a:latin typeface="+mn-lt"/>
                <a:ea typeface="+mn-ea"/>
                <a:cs typeface="+mn-cs"/>
              </a:rPr>
              <a:t> but also for two of the world’s most advanced research facilities, namely MAX IV and ESS.</a:t>
            </a:r>
          </a:p>
          <a:p>
            <a:endParaRPr lang="en-US" sz="1200" kern="1200" baseline="0">
              <a:solidFill>
                <a:schemeClr val="tx1"/>
              </a:solidFill>
              <a:effectLst/>
              <a:latin typeface="+mn-lt"/>
              <a:ea typeface="+mn-ea"/>
              <a:cs typeface="+mn-cs"/>
            </a:endParaRPr>
          </a:p>
          <a:p>
            <a:r>
              <a:rPr lang="en-US" sz="1200" kern="1200">
                <a:solidFill>
                  <a:schemeClr val="tx1"/>
                </a:solidFill>
                <a:latin typeface="+mn-lt"/>
                <a:ea typeface="+mn-ea"/>
                <a:cs typeface="+mn-cs"/>
              </a:rPr>
              <a:t>The city with approximately 124 935 inhabitants </a:t>
            </a:r>
            <a:r>
              <a:rPr lang="en-US" sz="1200" kern="1200" baseline="0">
                <a:solidFill>
                  <a:schemeClr val="tx1"/>
                </a:solidFill>
                <a:latin typeface="+mn-lt"/>
                <a:ea typeface="+mn-ea"/>
                <a:cs typeface="+mn-cs"/>
              </a:rPr>
              <a:t>is believed to have been founded around 990 during the period that </a:t>
            </a:r>
            <a:r>
              <a:rPr lang="en-US" sz="1200" kern="1200" baseline="0" err="1">
                <a:solidFill>
                  <a:schemeClr val="tx1"/>
                </a:solidFill>
                <a:latin typeface="+mn-lt"/>
                <a:ea typeface="+mn-ea"/>
                <a:cs typeface="+mn-cs"/>
              </a:rPr>
              <a:t>Skåne</a:t>
            </a:r>
            <a:r>
              <a:rPr lang="en-US" sz="1200" kern="1200" baseline="0">
                <a:solidFill>
                  <a:schemeClr val="tx1"/>
                </a:solidFill>
                <a:latin typeface="+mn-lt"/>
                <a:ea typeface="+mn-ea"/>
                <a:cs typeface="+mn-cs"/>
              </a:rPr>
              <a:t> belonged to Denmark. </a:t>
            </a:r>
          </a:p>
          <a:p>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Lund University is one of Scandinavia’s largest institutions for education and research, known for it’s vibrant student life – which includes a Carnival every 4 years. </a:t>
            </a:r>
          </a:p>
          <a:p>
            <a:endParaRPr lang="en-US" sz="1200" kern="1200" baseline="0">
              <a:solidFill>
                <a:schemeClr val="tx1"/>
              </a:solidFill>
              <a:latin typeface="+mn-lt"/>
              <a:ea typeface="+mn-ea"/>
              <a:cs typeface="+mn-cs"/>
            </a:endParaRPr>
          </a:p>
          <a:p>
            <a:r>
              <a:rPr lang="sv-SE" sz="1200" b="0" i="0" kern="1200">
                <a:solidFill>
                  <a:schemeClr val="tx1"/>
                </a:solidFill>
                <a:effectLst/>
                <a:latin typeface="+mn-lt"/>
                <a:ea typeface="+mn-ea"/>
                <a:cs typeface="+mn-cs"/>
              </a:rPr>
              <a:t>Lunds domkyrka har fått toppbetyget tre stjärnor av Guide Michelins turistguide Green Guide och har utsetts till ett av Sveriges sju underverk av Vetenskapsradions lyssnare. (Källa: </a:t>
            </a:r>
            <a:r>
              <a:rPr lang="sv-SE" sz="1200" b="0" i="0" kern="1200" err="1">
                <a:solidFill>
                  <a:schemeClr val="tx1"/>
                </a:solidFill>
                <a:effectLst/>
                <a:latin typeface="+mn-lt"/>
                <a:ea typeface="+mn-ea"/>
                <a:cs typeface="+mn-cs"/>
              </a:rPr>
              <a:t>https</a:t>
            </a:r>
            <a:r>
              <a:rPr lang="sv-SE" sz="1200" b="0" i="0" kern="1200">
                <a:solidFill>
                  <a:schemeClr val="tx1"/>
                </a:solidFill>
                <a:effectLst/>
                <a:latin typeface="+mn-lt"/>
                <a:ea typeface="+mn-ea"/>
                <a:cs typeface="+mn-cs"/>
              </a:rPr>
              <a:t>://</a:t>
            </a:r>
            <a:r>
              <a:rPr lang="sv-SE" sz="1200" b="0" i="0" kern="1200" err="1">
                <a:solidFill>
                  <a:schemeClr val="tx1"/>
                </a:solidFill>
                <a:effectLst/>
                <a:latin typeface="+mn-lt"/>
                <a:ea typeface="+mn-ea"/>
                <a:cs typeface="+mn-cs"/>
              </a:rPr>
              <a:t>lundsdomkyrka.se</a:t>
            </a:r>
            <a:r>
              <a:rPr lang="sv-SE" sz="1200" b="0" i="0" kern="1200">
                <a:solidFill>
                  <a:schemeClr val="tx1"/>
                </a:solidFill>
                <a:effectLst/>
                <a:latin typeface="+mn-lt"/>
                <a:ea typeface="+mn-ea"/>
                <a:cs typeface="+mn-cs"/>
              </a:rPr>
              <a:t>/lunds-domkyrka-2/)</a:t>
            </a:r>
            <a:endParaRPr lang="en-US" sz="1200" kern="1200" baseline="0">
              <a:solidFill>
                <a:schemeClr val="tx1"/>
              </a:solidFill>
              <a:latin typeface="+mn-lt"/>
              <a:ea typeface="+mn-ea"/>
              <a:cs typeface="+mn-cs"/>
            </a:endParaRPr>
          </a:p>
        </p:txBody>
      </p:sp>
      <p:sp>
        <p:nvSpPr>
          <p:cNvPr id="4" name="Platshållare för sidfot 3"/>
          <p:cNvSpPr>
            <a:spLocks noGrp="1"/>
          </p:cNvSpPr>
          <p:nvPr>
            <p:ph type="ftr" sz="quarter" idx="10"/>
          </p:nvPr>
        </p:nvSpPr>
        <p:spPr>
          <a:xfrm>
            <a:off x="0" y="9285337"/>
            <a:ext cx="2889938" cy="488791"/>
          </a:xfrm>
          <a:prstGeom prst="rect">
            <a:avLst/>
          </a:prstGeom>
        </p:spPr>
        <p:txBody>
          <a:bodyPr/>
          <a:lstStyle/>
          <a:p>
            <a:pPr algn="ctr" defTabSz="825500" hangingPunct="0"/>
            <a:endParaRPr lang="sv-SE" sz="3000" b="1" kern="0">
              <a:solidFill>
                <a:srgbClr val="323232"/>
              </a:solidFill>
              <a:cs typeface="Calibri"/>
              <a:sym typeface="Calibri"/>
            </a:endParaRPr>
          </a:p>
        </p:txBody>
      </p:sp>
      <p:sp>
        <p:nvSpPr>
          <p:cNvPr id="5" name="Platshållare för bildnummer 4"/>
          <p:cNvSpPr>
            <a:spLocks noGrp="1"/>
          </p:cNvSpPr>
          <p:nvPr>
            <p:ph type="sldNum" sz="quarter" idx="11"/>
          </p:nvPr>
        </p:nvSpPr>
        <p:spPr>
          <a:xfrm>
            <a:off x="3777607" y="9285337"/>
            <a:ext cx="2889938" cy="488791"/>
          </a:xfrm>
          <a:prstGeom prst="rect">
            <a:avLst/>
          </a:prstGeom>
        </p:spPr>
        <p:txBody>
          <a:bodyPr/>
          <a:lstStyle/>
          <a:p>
            <a:pPr algn="ctr" defTabSz="825500" hangingPunct="0"/>
            <a:fld id="{47EB9E15-EDF3-4062-9838-5B164060467F}" type="slidenum">
              <a:rPr lang="sv-SE" sz="3000" b="1" kern="0" smtClean="0">
                <a:solidFill>
                  <a:srgbClr val="323232"/>
                </a:solidFill>
                <a:cs typeface="Calibri"/>
                <a:sym typeface="Calibri"/>
              </a:rPr>
              <a:pPr algn="ctr" defTabSz="825500" hangingPunct="0"/>
              <a:t>34</a:t>
            </a:fld>
            <a:endParaRPr lang="sv-SE" sz="3000" b="1" kern="0">
              <a:solidFill>
                <a:srgbClr val="323232"/>
              </a:solidFill>
              <a:cs typeface="Calibri"/>
              <a:sym typeface="Calibri"/>
            </a:endParaRPr>
          </a:p>
        </p:txBody>
      </p:sp>
    </p:spTree>
    <p:extLst>
      <p:ext uri="{BB962C8B-B14F-4D97-AF65-F5344CB8AC3E}">
        <p14:creationId xmlns:p14="http://schemas.microsoft.com/office/powerpoint/2010/main" val="1605981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hosts a unique research environment in which the private sector, government and academia collaborate closely. An extensive network of research assets unite dynamic sector clusters, science parks, universities and public bodies in a shared ambition to drive innovation and business. </a:t>
            </a:r>
          </a:p>
          <a:p>
            <a:endParaRPr lang="en-GB" sz="1200" b="0" i="0" kern="1200" noProof="0">
              <a:solidFill>
                <a:schemeClr val="tx1"/>
              </a:solidFill>
              <a:effectLst/>
              <a:latin typeface="+mn-lt"/>
              <a:ea typeface="+mn-ea"/>
              <a:cs typeface="+mn-cs"/>
            </a:endParaRPr>
          </a:p>
          <a:p>
            <a:r>
              <a:rPr lang="en-GB" sz="1200" b="0" i="0" kern="1200" noProof="0">
                <a:solidFill>
                  <a:schemeClr val="tx1"/>
                </a:solidFill>
                <a:effectLst/>
                <a:latin typeface="+mn-lt"/>
                <a:ea typeface="+mn-ea"/>
                <a:cs typeface="+mn-cs"/>
              </a:rPr>
              <a:t>The research and innovation council of </a:t>
            </a:r>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(FIRS) has prioritised six areas of specialisation with growth potential. The main selection criteria for most of the prioritised areas has been the existence of a cluster within the </a:t>
            </a:r>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business environment. An additional one has been whether or not the area has a clear relationship with prominent research fields in the region.</a:t>
            </a:r>
            <a:endParaRPr lang="en-GB" noProof="0"/>
          </a:p>
        </p:txBody>
      </p:sp>
      <p:sp>
        <p:nvSpPr>
          <p:cNvPr id="4" name="Platshållare för bildnummer 3"/>
          <p:cNvSpPr>
            <a:spLocks noGrp="1"/>
          </p:cNvSpPr>
          <p:nvPr>
            <p:ph type="sldNum" sz="quarter" idx="5"/>
          </p:nvPr>
        </p:nvSpPr>
        <p:spPr/>
        <p:txBody>
          <a:bodyPr/>
          <a:lstStyle/>
          <a:p>
            <a:fld id="{9334E511-D923-B64A-A8CC-924D1233C1FA}" type="slidenum">
              <a:rPr lang="sv-SE" smtClean="0"/>
              <a:t>35</a:t>
            </a:fld>
            <a:endParaRPr lang="sv-SE"/>
          </a:p>
        </p:txBody>
      </p:sp>
    </p:spTree>
    <p:extLst>
      <p:ext uri="{BB962C8B-B14F-4D97-AF65-F5344CB8AC3E}">
        <p14:creationId xmlns:p14="http://schemas.microsoft.com/office/powerpoint/2010/main" val="4280652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36</a:t>
            </a:fld>
            <a:endParaRPr lang="sv-SE"/>
          </a:p>
        </p:txBody>
      </p:sp>
    </p:spTree>
    <p:extLst>
      <p:ext uri="{BB962C8B-B14F-4D97-AF65-F5344CB8AC3E}">
        <p14:creationId xmlns:p14="http://schemas.microsoft.com/office/powerpoint/2010/main" val="2219871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37</a:t>
            </a:fld>
            <a:endParaRPr lang="sv-SE"/>
          </a:p>
        </p:txBody>
      </p:sp>
    </p:spTree>
    <p:extLst>
      <p:ext uri="{BB962C8B-B14F-4D97-AF65-F5344CB8AC3E}">
        <p14:creationId xmlns:p14="http://schemas.microsoft.com/office/powerpoint/2010/main" val="3534445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9334E511-D923-B64A-A8CC-924D1233C1FA}" type="slidenum">
              <a:rPr lang="sv-SE" smtClean="0"/>
              <a:t>38</a:t>
            </a:fld>
            <a:endParaRPr lang="sv-SE"/>
          </a:p>
        </p:txBody>
      </p:sp>
    </p:spTree>
    <p:extLst>
      <p:ext uri="{BB962C8B-B14F-4D97-AF65-F5344CB8AC3E}">
        <p14:creationId xmlns:p14="http://schemas.microsoft.com/office/powerpoint/2010/main" val="2973198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39</a:t>
            </a:fld>
            <a:endParaRPr lang="sv-SE"/>
          </a:p>
        </p:txBody>
      </p:sp>
    </p:spTree>
    <p:extLst>
      <p:ext uri="{BB962C8B-B14F-4D97-AF65-F5344CB8AC3E}">
        <p14:creationId xmlns:p14="http://schemas.microsoft.com/office/powerpoint/2010/main" val="425930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r>
              <a:rPr lang="sv-SE">
                <a:cs typeface="Calibri"/>
              </a:rPr>
              <a:t>Skåne is a small </a:t>
            </a:r>
            <a:r>
              <a:rPr lang="sv-SE" err="1">
                <a:cs typeface="Calibri"/>
              </a:rPr>
              <a:t>but</a:t>
            </a:r>
            <a:r>
              <a:rPr lang="sv-SE">
                <a:cs typeface="Calibri"/>
              </a:rPr>
              <a:t> an </a:t>
            </a:r>
            <a:r>
              <a:rPr lang="sv-SE" err="1">
                <a:cs typeface="Calibri"/>
              </a:rPr>
              <a:t>important</a:t>
            </a:r>
            <a:r>
              <a:rPr lang="sv-SE">
                <a:cs typeface="Calibri"/>
              </a:rPr>
              <a:t> part </a:t>
            </a:r>
            <a:r>
              <a:rPr lang="sv-SE" err="1">
                <a:cs typeface="Calibri"/>
              </a:rPr>
              <a:t>of</a:t>
            </a:r>
            <a:r>
              <a:rPr lang="sv-SE">
                <a:cs typeface="Calibri"/>
              </a:rPr>
              <a:t> the </a:t>
            </a:r>
            <a:r>
              <a:rPr lang="sv-SE" err="1">
                <a:cs typeface="Calibri"/>
              </a:rPr>
              <a:t>world</a:t>
            </a:r>
            <a:endParaRPr lang="sv-SE">
              <a:latin typeface="Calibri" panose="020F050202020403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fld id="{9334E511-D923-B64A-A8CC-924D1233C1FA}" type="slidenum">
              <a:rPr lang="sv-SE" smtClean="0"/>
              <a:t>4</a:t>
            </a:fld>
            <a:endParaRPr lang="sv-SE"/>
          </a:p>
        </p:txBody>
      </p:sp>
    </p:spTree>
    <p:extLst>
      <p:ext uri="{BB962C8B-B14F-4D97-AF65-F5344CB8AC3E}">
        <p14:creationId xmlns:p14="http://schemas.microsoft.com/office/powerpoint/2010/main" val="4194102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40</a:t>
            </a:fld>
            <a:endParaRPr lang="sv-SE"/>
          </a:p>
        </p:txBody>
      </p:sp>
    </p:spTree>
    <p:extLst>
      <p:ext uri="{BB962C8B-B14F-4D97-AF65-F5344CB8AC3E}">
        <p14:creationId xmlns:p14="http://schemas.microsoft.com/office/powerpoint/2010/main" val="803621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noProof="0">
                <a:solidFill>
                  <a:schemeClr val="tx1"/>
                </a:solidFill>
                <a:effectLst/>
                <a:latin typeface="+mn-lt"/>
                <a:ea typeface="+mn-ea"/>
                <a:cs typeface="+mn-cs"/>
              </a:rPr>
              <a:t>We are Invest in </a:t>
            </a:r>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the official trade and investment promotion agency for the southernmost part of Sweden. As a part of Business Region </a:t>
            </a:r>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our mission is to proactively promote the area to attract international investments and assist local business expanding into international markets.</a:t>
            </a:r>
            <a:endParaRPr lang="en-GB" noProof="0"/>
          </a:p>
        </p:txBody>
      </p:sp>
      <p:sp>
        <p:nvSpPr>
          <p:cNvPr id="4" name="Platshållare för bildnummer 3"/>
          <p:cNvSpPr>
            <a:spLocks noGrp="1"/>
          </p:cNvSpPr>
          <p:nvPr>
            <p:ph type="sldNum" sz="quarter" idx="5"/>
          </p:nvPr>
        </p:nvSpPr>
        <p:spPr/>
        <p:txBody>
          <a:bodyPr/>
          <a:lstStyle/>
          <a:p>
            <a:fld id="{9334E511-D923-B64A-A8CC-924D1233C1FA}" type="slidenum">
              <a:rPr lang="sv-SE" smtClean="0"/>
              <a:t>41</a:t>
            </a:fld>
            <a:endParaRPr lang="sv-SE"/>
          </a:p>
        </p:txBody>
      </p:sp>
    </p:spTree>
    <p:extLst>
      <p:ext uri="{BB962C8B-B14F-4D97-AF65-F5344CB8AC3E}">
        <p14:creationId xmlns:p14="http://schemas.microsoft.com/office/powerpoint/2010/main" val="1870661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en-GB" noProof="0"/>
              <a:t>Establishment services</a:t>
            </a:r>
          </a:p>
          <a:p>
            <a:pPr marL="228600" indent="-228600" algn="l">
              <a:buAutoNum type="arabicPeriod"/>
            </a:pPr>
            <a:r>
              <a:rPr lang="en-GB" noProof="0"/>
              <a:t>Get hands-on </a:t>
            </a:r>
            <a:r>
              <a:rPr lang="en-GB" noProof="0" err="1"/>
              <a:t>supprt</a:t>
            </a:r>
            <a:r>
              <a:rPr lang="en-GB" noProof="0"/>
              <a:t> in business registration</a:t>
            </a:r>
          </a:p>
          <a:p>
            <a:pPr marL="228600" indent="-228600" algn="l">
              <a:buAutoNum type="arabicPeriod"/>
            </a:pPr>
            <a:r>
              <a:rPr lang="en-GB" noProof="0"/>
              <a:t>Get </a:t>
            </a:r>
            <a:r>
              <a:rPr lang="en-GB" noProof="0" err="1"/>
              <a:t>informations</a:t>
            </a:r>
            <a:r>
              <a:rPr lang="en-GB" noProof="0"/>
              <a:t> about visiting programs</a:t>
            </a:r>
          </a:p>
          <a:p>
            <a:pPr marL="228600" indent="-228600" algn="l">
              <a:buAutoNum type="arabicPeriod"/>
            </a:pPr>
            <a:r>
              <a:rPr lang="en-GB" noProof="0"/>
              <a:t>Get knowledge about local regulations</a:t>
            </a:r>
          </a:p>
          <a:p>
            <a:pPr algn="l"/>
            <a:endParaRPr lang="en-GB" noProof="0"/>
          </a:p>
          <a:p>
            <a:pPr algn="l" defTabSz="825500" hangingPunct="0">
              <a:lnSpc>
                <a:spcPct val="100000"/>
              </a:lnSpc>
              <a:spcBef>
                <a:spcPts val="0"/>
              </a:spcBef>
            </a:pPr>
            <a:r>
              <a:rPr lang="en-GB" b="1" noProof="0">
                <a:solidFill>
                  <a:schemeClr val="tx2"/>
                </a:solidFill>
                <a:sym typeface="Calibri"/>
              </a:rPr>
              <a:t>Market and industry opportunities</a:t>
            </a:r>
          </a:p>
          <a:p>
            <a:pPr marL="228600" indent="-228600">
              <a:buAutoNum type="arabicPeriod"/>
            </a:pPr>
            <a:r>
              <a:rPr lang="en-GB" sz="1200" noProof="0">
                <a:solidFill>
                  <a:schemeClr val="bg1"/>
                </a:solidFill>
                <a:sym typeface="Calibri"/>
              </a:rPr>
              <a:t>We provide customised industry data</a:t>
            </a:r>
          </a:p>
          <a:p>
            <a:pPr marL="228600" indent="-228600">
              <a:buAutoNum type="arabicPeriod"/>
            </a:pPr>
            <a:r>
              <a:rPr lang="en-GB" sz="1200" noProof="0">
                <a:solidFill>
                  <a:schemeClr val="bg1"/>
                </a:solidFill>
                <a:sym typeface="Calibri"/>
              </a:rPr>
              <a:t>Information about the latest market and industry opportunities</a:t>
            </a:r>
          </a:p>
          <a:p>
            <a:pPr marL="228600" indent="-228600">
              <a:buAutoNum type="arabicPeriod"/>
            </a:pPr>
            <a:r>
              <a:rPr lang="en-GB" sz="1200" noProof="0">
                <a:solidFill>
                  <a:schemeClr val="bg1"/>
                </a:solidFill>
                <a:sym typeface="Calibri"/>
              </a:rPr>
              <a:t>Get benchmarking analyses</a:t>
            </a:r>
            <a:endParaRPr lang="en-GB" sz="1200" b="1" noProof="0">
              <a:solidFill>
                <a:schemeClr val="bg1"/>
              </a:solidFill>
              <a:sym typeface="Calibri"/>
            </a:endParaRPr>
          </a:p>
          <a:p>
            <a:pPr algn="l"/>
            <a:endParaRPr lang="en-GB" noProof="0"/>
          </a:p>
          <a:p>
            <a:pPr algn="l" defTabSz="825500" hangingPunct="0">
              <a:lnSpc>
                <a:spcPct val="100000"/>
              </a:lnSpc>
              <a:spcBef>
                <a:spcPts val="0"/>
              </a:spcBef>
            </a:pPr>
            <a:r>
              <a:rPr lang="en-GB" b="1" noProof="0">
                <a:solidFill>
                  <a:schemeClr val="tx2"/>
                </a:solidFill>
                <a:sym typeface="Calibri"/>
              </a:rPr>
              <a:t>Innovation and talent scouting</a:t>
            </a:r>
          </a:p>
          <a:p>
            <a:pPr marL="228600" indent="-228600">
              <a:buAutoNum type="arabicPeriod"/>
            </a:pPr>
            <a:r>
              <a:rPr lang="en-GB" sz="1200" noProof="0">
                <a:solidFill>
                  <a:schemeClr val="bg1"/>
                </a:solidFill>
                <a:sym typeface="Calibri"/>
              </a:rPr>
              <a:t>Find cutting-edge </a:t>
            </a:r>
            <a:r>
              <a:rPr lang="en-GB" sz="1200" noProof="0" err="1">
                <a:solidFill>
                  <a:schemeClr val="bg1"/>
                </a:solidFill>
                <a:sym typeface="Calibri"/>
              </a:rPr>
              <a:t>startup</a:t>
            </a:r>
            <a:r>
              <a:rPr lang="en-GB" sz="1200" noProof="0">
                <a:solidFill>
                  <a:schemeClr val="bg1"/>
                </a:solidFill>
                <a:sym typeface="Calibri"/>
              </a:rPr>
              <a:t> companies in </a:t>
            </a:r>
            <a:r>
              <a:rPr lang="en-GB" sz="1200" noProof="0" err="1">
                <a:solidFill>
                  <a:schemeClr val="bg1"/>
                </a:solidFill>
                <a:sym typeface="Calibri"/>
              </a:rPr>
              <a:t>Skåne</a:t>
            </a:r>
            <a:endParaRPr lang="en-GB" sz="1200" noProof="0">
              <a:solidFill>
                <a:schemeClr val="bg1"/>
              </a:solidFill>
              <a:sym typeface="Calibri"/>
            </a:endParaRPr>
          </a:p>
          <a:p>
            <a:pPr marL="228600" indent="-228600">
              <a:buAutoNum type="arabicPeriod"/>
            </a:pPr>
            <a:r>
              <a:rPr lang="en-GB" sz="1200" noProof="0">
                <a:solidFill>
                  <a:schemeClr val="bg1"/>
                </a:solidFill>
                <a:sym typeface="Calibri"/>
              </a:rPr>
              <a:t>Right local talent your company needs</a:t>
            </a:r>
            <a:endParaRPr lang="en-GB" sz="1200" noProof="0">
              <a:solidFill>
                <a:schemeClr val="bg1"/>
              </a:solidFill>
            </a:endParaRPr>
          </a:p>
          <a:p>
            <a:pPr algn="l"/>
            <a:endParaRPr lang="en-GB" noProof="0"/>
          </a:p>
          <a:p>
            <a:pPr algn="l"/>
            <a:r>
              <a:rPr lang="en-GB" b="1" noProof="0">
                <a:solidFill>
                  <a:schemeClr val="tx2"/>
                </a:solidFill>
              </a:rPr>
              <a:t>Site selection</a:t>
            </a:r>
          </a:p>
          <a:p>
            <a:pPr marL="228600" indent="-228600">
              <a:buAutoNum type="arabicPeriod"/>
            </a:pPr>
            <a:r>
              <a:rPr lang="en-GB" sz="1200" noProof="0">
                <a:solidFill>
                  <a:schemeClr val="bg1"/>
                </a:solidFill>
                <a:sym typeface="Calibri"/>
              </a:rPr>
              <a:t>Explore the </a:t>
            </a:r>
            <a:r>
              <a:rPr lang="en-GB" sz="1200" noProof="0" err="1">
                <a:solidFill>
                  <a:schemeClr val="bg1"/>
                </a:solidFill>
                <a:sym typeface="Calibri"/>
              </a:rPr>
              <a:t>Skåne</a:t>
            </a:r>
            <a:r>
              <a:rPr lang="en-GB" sz="1200" noProof="0">
                <a:solidFill>
                  <a:schemeClr val="bg1"/>
                </a:solidFill>
                <a:sym typeface="Calibri"/>
              </a:rPr>
              <a:t> region’s infrastructure</a:t>
            </a:r>
          </a:p>
          <a:p>
            <a:pPr marL="228600" indent="-228600">
              <a:buAutoNum type="arabicPeriod"/>
            </a:pPr>
            <a:r>
              <a:rPr lang="en-GB" sz="1200" noProof="0">
                <a:solidFill>
                  <a:schemeClr val="bg1"/>
                </a:solidFill>
                <a:sym typeface="Calibri"/>
              </a:rPr>
              <a:t>Get access to detailed data </a:t>
            </a:r>
          </a:p>
          <a:p>
            <a:pPr marL="228600" indent="-228600">
              <a:buAutoNum type="arabicPeriod"/>
            </a:pPr>
            <a:r>
              <a:rPr lang="en-GB" sz="1200" noProof="0">
                <a:solidFill>
                  <a:schemeClr val="bg1"/>
                </a:solidFill>
                <a:sym typeface="Calibri"/>
              </a:rPr>
              <a:t>Get guidance with the site </a:t>
            </a:r>
            <a:r>
              <a:rPr lang="en-GB" sz="1200" noProof="0" err="1">
                <a:solidFill>
                  <a:schemeClr val="bg1"/>
                </a:solidFill>
                <a:sym typeface="Calibri"/>
              </a:rPr>
              <a:t>selectionn</a:t>
            </a:r>
            <a:r>
              <a:rPr lang="en-GB" sz="1200" noProof="0">
                <a:solidFill>
                  <a:schemeClr val="bg1"/>
                </a:solidFill>
                <a:sym typeface="Calibri"/>
              </a:rPr>
              <a:t> process</a:t>
            </a:r>
            <a:endParaRPr lang="en-GB" sz="1200" b="1" noProof="0">
              <a:solidFill>
                <a:schemeClr val="bg1"/>
              </a:solidFill>
              <a:sym typeface="Calibri"/>
            </a:endParaRPr>
          </a:p>
          <a:p>
            <a:pPr marL="228600" indent="-228600">
              <a:buAutoNum type="arabicPeriod"/>
            </a:pPr>
            <a:r>
              <a:rPr lang="en-GB" sz="1200" noProof="0">
                <a:solidFill>
                  <a:schemeClr val="bg1"/>
                </a:solidFill>
                <a:sym typeface="Calibri"/>
              </a:rPr>
              <a:t>Assistance in coordinating visiting programs</a:t>
            </a:r>
            <a:endParaRPr lang="en-GB" noProof="0"/>
          </a:p>
          <a:p>
            <a:pPr algn="l"/>
            <a:endParaRPr lang="en-GB" noProof="0"/>
          </a:p>
          <a:p>
            <a:pPr algn="l" defTabSz="825500" hangingPunct="0">
              <a:lnSpc>
                <a:spcPct val="100000"/>
              </a:lnSpc>
              <a:spcBef>
                <a:spcPts val="0"/>
              </a:spcBef>
            </a:pPr>
            <a:r>
              <a:rPr lang="en-GB" b="1" noProof="0">
                <a:solidFill>
                  <a:schemeClr val="tx2"/>
                </a:solidFill>
                <a:sym typeface="Calibri"/>
              </a:rPr>
              <a:t>Expansion services</a:t>
            </a:r>
          </a:p>
          <a:p>
            <a:pPr marL="228600" indent="-228600">
              <a:buAutoNum type="arabicPeriod"/>
            </a:pPr>
            <a:r>
              <a:rPr lang="en-GB" sz="1200" noProof="0">
                <a:solidFill>
                  <a:schemeClr val="bg1"/>
                </a:solidFill>
                <a:sym typeface="Calibri"/>
              </a:rPr>
              <a:t>For already established business</a:t>
            </a:r>
          </a:p>
          <a:p>
            <a:pPr marL="228600" indent="-228600">
              <a:buAutoNum type="arabicPeriod"/>
            </a:pPr>
            <a:r>
              <a:rPr lang="en-GB" sz="1200" noProof="0" err="1">
                <a:solidFill>
                  <a:schemeClr val="bg1"/>
                </a:solidFill>
                <a:sym typeface="Calibri"/>
              </a:rPr>
              <a:t>Recieve</a:t>
            </a:r>
            <a:r>
              <a:rPr lang="en-GB" sz="1200" noProof="0">
                <a:solidFill>
                  <a:schemeClr val="bg1"/>
                </a:solidFill>
                <a:sym typeface="Calibri"/>
              </a:rPr>
              <a:t> customised </a:t>
            </a:r>
            <a:r>
              <a:rPr lang="en-GB" sz="1200" noProof="0" err="1">
                <a:solidFill>
                  <a:schemeClr val="bg1"/>
                </a:solidFill>
                <a:sym typeface="Calibri"/>
              </a:rPr>
              <a:t>suppor</a:t>
            </a:r>
            <a:r>
              <a:rPr lang="en-GB" sz="1200" noProof="0">
                <a:solidFill>
                  <a:schemeClr val="bg1"/>
                </a:solidFill>
                <a:sym typeface="Calibri"/>
              </a:rPr>
              <a:t> to expand your </a:t>
            </a:r>
            <a:r>
              <a:rPr lang="en-GB" sz="1200" noProof="0">
                <a:solidFill>
                  <a:schemeClr val="bg1"/>
                </a:solidFill>
              </a:rPr>
              <a:t>p</a:t>
            </a:r>
            <a:r>
              <a:rPr lang="en-GB" sz="1200" noProof="0">
                <a:solidFill>
                  <a:schemeClr val="bg1"/>
                </a:solidFill>
                <a:sym typeface="Calibri"/>
              </a:rPr>
              <a:t>resence in the region</a:t>
            </a:r>
            <a:endParaRPr lang="en-GB" sz="1200" b="1" noProof="0">
              <a:solidFill>
                <a:schemeClr val="bg1"/>
              </a:solidFill>
              <a:sym typeface="Calibri"/>
            </a:endParaRPr>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42</a:t>
            </a:fld>
            <a:endParaRPr lang="sv-SE"/>
          </a:p>
        </p:txBody>
      </p:sp>
    </p:spTree>
    <p:extLst>
      <p:ext uri="{BB962C8B-B14F-4D97-AF65-F5344CB8AC3E}">
        <p14:creationId xmlns:p14="http://schemas.microsoft.com/office/powerpoint/2010/main" val="496681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43</a:t>
            </a:fld>
            <a:endParaRPr lang="sv-SE"/>
          </a:p>
        </p:txBody>
      </p:sp>
    </p:spTree>
    <p:extLst>
      <p:ext uri="{BB962C8B-B14F-4D97-AF65-F5344CB8AC3E}">
        <p14:creationId xmlns:p14="http://schemas.microsoft.com/office/powerpoint/2010/main" val="256176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t>Some of the world´s best social benefits with subsidised healthcare, kindergartens and schools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t>(EF English Proficiency Index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t>https://</a:t>
            </a:r>
            <a:r>
              <a:rPr lang="en-GB" sz="1200" noProof="0" err="1"/>
              <a:t>www.transparency.org</a:t>
            </a:r>
            <a:r>
              <a:rPr lang="en-GB" sz="1200" noProof="0"/>
              <a:t>/</a:t>
            </a:r>
            <a:r>
              <a:rPr lang="en-GB" sz="1200" noProof="0" err="1"/>
              <a:t>en</a:t>
            </a:r>
            <a:r>
              <a:rPr lang="en-GB" sz="1200" noProof="0"/>
              <a:t>/countries/Sweden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a:p>
          <a:p>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5</a:t>
            </a:fld>
            <a:endParaRPr lang="sv-SE"/>
          </a:p>
        </p:txBody>
      </p:sp>
    </p:spTree>
    <p:extLst>
      <p:ext uri="{BB962C8B-B14F-4D97-AF65-F5344CB8AC3E}">
        <p14:creationId xmlns:p14="http://schemas.microsoft.com/office/powerpoint/2010/main" val="37427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noProof="0">
                <a:solidFill>
                  <a:schemeClr val="tx1"/>
                </a:solidFill>
                <a:effectLst/>
                <a:latin typeface="+mn-lt"/>
                <a:ea typeface="+mn-ea"/>
                <a:cs typeface="+mn-cs"/>
              </a:rPr>
              <a:t>Sweden is positioned in the very top in various business environment rankings. </a:t>
            </a:r>
          </a:p>
          <a:p>
            <a:endParaRPr lang="en-GB" sz="1200" b="0" i="0" kern="1200" noProof="0">
              <a:solidFill>
                <a:schemeClr val="tx1"/>
              </a:solidFill>
              <a:effectLst/>
              <a:latin typeface="+mn-lt"/>
              <a:ea typeface="+mn-ea"/>
              <a:cs typeface="+mn-cs"/>
            </a:endParaRPr>
          </a:p>
          <a:p>
            <a:r>
              <a:rPr lang="en-GB" sz="1200" b="0" i="0" kern="1200" noProof="0">
                <a:solidFill>
                  <a:schemeClr val="tx1"/>
                </a:solidFill>
                <a:effectLst/>
                <a:latin typeface="+mn-lt"/>
                <a:ea typeface="+mn-ea"/>
                <a:cs typeface="+mn-cs"/>
              </a:rPr>
              <a:t>Sweden as a whole was ranked first in the 2021 EU Innovation Scoreboard and second in the 2020 WIPO Global Innovation Index.</a:t>
            </a:r>
          </a:p>
          <a:p>
            <a:endParaRPr lang="en-GB" sz="1200" b="0" i="0" kern="1200" noProof="0">
              <a:solidFill>
                <a:schemeClr val="tx1"/>
              </a:solidFill>
              <a:effectLst/>
              <a:latin typeface="+mn-lt"/>
              <a:ea typeface="+mn-ea"/>
              <a:cs typeface="+mn-cs"/>
            </a:endParaRPr>
          </a:p>
          <a:p>
            <a:r>
              <a:rPr lang="en-GB" sz="1200" b="0" i="0" kern="1200" noProof="0">
                <a:solidFill>
                  <a:schemeClr val="tx1"/>
                </a:solidFill>
                <a:effectLst/>
                <a:latin typeface="+mn-lt"/>
                <a:ea typeface="+mn-ea"/>
                <a:cs typeface="+mn-cs"/>
              </a:rPr>
              <a:t>According to Forbes 2018 list Best Countries to do business, Sweden was ranked second¨¨. Forbes rated 161 nations on different factors such as: property rights, innovation, taxes, technology, corruption, infrastructure, political risk and quality of life.</a:t>
            </a:r>
          </a:p>
          <a:p>
            <a:endParaRPr lang="en-GB" sz="1200" b="0" i="0" kern="1200" noProof="0">
              <a:solidFill>
                <a:schemeClr val="tx1"/>
              </a:solidFill>
              <a:effectLst/>
              <a:latin typeface="+mn-lt"/>
              <a:ea typeface="+mn-ea"/>
              <a:cs typeface="+mn-cs"/>
            </a:endParaRPr>
          </a:p>
          <a:p>
            <a:r>
              <a:rPr lang="en-GB" sz="1200" b="0" i="0" kern="1200" noProof="0">
                <a:solidFill>
                  <a:schemeClr val="tx1"/>
                </a:solidFill>
                <a:effectLst/>
                <a:latin typeface="+mn-lt"/>
                <a:ea typeface="+mn-ea"/>
                <a:cs typeface="+mn-cs"/>
              </a:rPr>
              <a:t>Sweden is the most future-ready country according to the Network Readiness index 2020.The Index is grounded in four fundamental dimensions: Technology, People, Gov-</a:t>
            </a:r>
            <a:r>
              <a:rPr lang="en-GB" sz="1200" b="0" i="0" kern="1200" noProof="0" err="1">
                <a:solidFill>
                  <a:schemeClr val="tx1"/>
                </a:solidFill>
                <a:effectLst/>
                <a:latin typeface="+mn-lt"/>
                <a:ea typeface="+mn-ea"/>
                <a:cs typeface="+mn-cs"/>
              </a:rPr>
              <a:t>ernance</a:t>
            </a:r>
            <a:r>
              <a:rPr lang="en-GB" sz="1200" b="0" i="0" kern="1200" noProof="0">
                <a:solidFill>
                  <a:schemeClr val="tx1"/>
                </a:solidFill>
                <a:effectLst/>
                <a:latin typeface="+mn-lt"/>
                <a:ea typeface="+mn-ea"/>
                <a:cs typeface="+mn-cs"/>
              </a:rPr>
              <a:t> and Impact. It covers issues ranging from future technologies such as Artificial Intelligence (AI) and the Internet of Things (IoT) to the role of the digital economy in reaching the Sustainable Development Goals (SDGs).</a:t>
            </a:r>
            <a:br>
              <a:rPr lang="en-GB" noProof="0"/>
            </a:br>
            <a:endParaRPr lang="en-GB" noProof="0"/>
          </a:p>
          <a:p>
            <a:r>
              <a:rPr lang="en-GB" sz="1200" b="0" i="0" kern="1200" noProof="0">
                <a:solidFill>
                  <a:schemeClr val="tx1"/>
                </a:solidFill>
                <a:effectLst/>
                <a:latin typeface="+mn-lt"/>
                <a:ea typeface="+mn-ea"/>
                <a:cs typeface="+mn-cs"/>
              </a:rPr>
              <a:t>The city of Helsingborg came second in the 2020 </a:t>
            </a:r>
            <a:r>
              <a:rPr lang="en-GB" sz="1200" b="0" i="0" kern="1200" noProof="0" err="1">
                <a:solidFill>
                  <a:schemeClr val="tx1"/>
                </a:solidFill>
                <a:effectLst/>
                <a:latin typeface="+mn-lt"/>
                <a:ea typeface="+mn-ea"/>
                <a:cs typeface="+mn-cs"/>
              </a:rPr>
              <a:t>iCapital</a:t>
            </a:r>
            <a:r>
              <a:rPr lang="en-GB" sz="1200" b="0" i="0" kern="1200" noProof="0">
                <a:solidFill>
                  <a:schemeClr val="tx1"/>
                </a:solidFill>
                <a:effectLst/>
                <a:latin typeface="+mn-lt"/>
                <a:ea typeface="+mn-ea"/>
                <a:cs typeface="+mn-cs"/>
              </a:rPr>
              <a:t> award issued by the EU. The city launched its H22 initiative in 2019 which aims to transform Helsingborg into a smarter and sustainable city that puts its residents and the planet first to improve quality of life.1</a:t>
            </a:r>
            <a:endParaRPr lang="en-GB" noProof="0"/>
          </a:p>
        </p:txBody>
      </p:sp>
      <p:sp>
        <p:nvSpPr>
          <p:cNvPr id="4" name="Platshållare för bildnummer 3"/>
          <p:cNvSpPr>
            <a:spLocks noGrp="1"/>
          </p:cNvSpPr>
          <p:nvPr>
            <p:ph type="sldNum" sz="quarter" idx="5"/>
          </p:nvPr>
        </p:nvSpPr>
        <p:spPr/>
        <p:txBody>
          <a:bodyPr/>
          <a:lstStyle/>
          <a:p>
            <a:fld id="{9334E511-D923-B64A-A8CC-924D1233C1FA}" type="slidenum">
              <a:rPr lang="sv-SE" smtClean="0"/>
              <a:t>6</a:t>
            </a:fld>
            <a:endParaRPr lang="sv-SE"/>
          </a:p>
        </p:txBody>
      </p:sp>
    </p:spTree>
    <p:extLst>
      <p:ext uri="{BB962C8B-B14F-4D97-AF65-F5344CB8AC3E}">
        <p14:creationId xmlns:p14="http://schemas.microsoft.com/office/powerpoint/2010/main" val="3991923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r>
              <a:rPr lang="sv-SE" sz="1200" b="1" i="0" kern="1200">
                <a:solidFill>
                  <a:schemeClr val="tx1"/>
                </a:solidFill>
                <a:effectLst/>
                <a:latin typeface="+mn-lt"/>
                <a:ea typeface="+mn-ea"/>
                <a:cs typeface="+mn-cs"/>
              </a:rPr>
              <a:t>An innovation </a:t>
            </a:r>
            <a:r>
              <a:rPr lang="sv-SE" sz="1200" b="1" i="0" kern="1200" err="1">
                <a:solidFill>
                  <a:schemeClr val="tx1"/>
                </a:solidFill>
                <a:effectLst/>
                <a:latin typeface="+mn-lt"/>
                <a:ea typeface="+mn-ea"/>
                <a:cs typeface="+mn-cs"/>
              </a:rPr>
              <a:t>leader</a:t>
            </a:r>
            <a:endParaRPr lang="sv-SE" sz="1200" b="1" i="0" kern="1200">
              <a:solidFill>
                <a:schemeClr val="tx1"/>
              </a:solidFill>
              <a:effectLst/>
              <a:latin typeface="+mn-lt"/>
              <a:ea typeface="+mn-ea"/>
              <a:cs typeface="+mn-cs"/>
            </a:endParaRPr>
          </a:p>
          <a:p>
            <a:pPr marL="0" indent="0"/>
            <a:r>
              <a:rPr lang="sv-SE" sz="1200" b="0" i="0" kern="1200">
                <a:solidFill>
                  <a:schemeClr val="tx1"/>
                </a:solidFill>
                <a:effectLst/>
                <a:latin typeface="+mn-lt"/>
                <a:ea typeface="+mn-ea"/>
                <a:cs typeface="+mn-cs"/>
              </a:rPr>
              <a:t>Skåne </a:t>
            </a:r>
            <a:r>
              <a:rPr lang="sv-SE" sz="1200" b="0" i="0" kern="1200" err="1">
                <a:solidFill>
                  <a:schemeClr val="tx1"/>
                </a:solidFill>
                <a:effectLst/>
                <a:latin typeface="+mn-lt"/>
                <a:ea typeface="+mn-ea"/>
                <a:cs typeface="+mn-cs"/>
              </a:rPr>
              <a:t>often</a:t>
            </a:r>
            <a:r>
              <a:rPr lang="sv-SE" sz="1200" b="0" i="0" kern="1200">
                <a:solidFill>
                  <a:schemeClr val="tx1"/>
                </a:solidFill>
                <a:effectLst/>
                <a:latin typeface="+mn-lt"/>
                <a:ea typeface="+mn-ea"/>
                <a:cs typeface="+mn-cs"/>
              </a:rPr>
              <a:t> ranks </a:t>
            </a:r>
            <a:r>
              <a:rPr lang="sv-SE" sz="1200" b="0" i="0" kern="1200" err="1">
                <a:solidFill>
                  <a:schemeClr val="tx1"/>
                </a:solidFill>
                <a:effectLst/>
                <a:latin typeface="+mn-lt"/>
                <a:ea typeface="+mn-ea"/>
                <a:cs typeface="+mn-cs"/>
              </a:rPr>
              <a:t>high</a:t>
            </a:r>
            <a:r>
              <a:rPr lang="sv-SE" sz="1200" b="0" i="0" kern="1200">
                <a:solidFill>
                  <a:schemeClr val="tx1"/>
                </a:solidFill>
                <a:effectLst/>
                <a:latin typeface="+mn-lt"/>
                <a:ea typeface="+mn-ea"/>
                <a:cs typeface="+mn-cs"/>
              </a:rPr>
              <a:t> in global </a:t>
            </a:r>
            <a:r>
              <a:rPr lang="sv-SE" sz="1200" b="0" i="0" kern="1200" err="1">
                <a:solidFill>
                  <a:schemeClr val="tx1"/>
                </a:solidFill>
                <a:effectLst/>
                <a:latin typeface="+mn-lt"/>
                <a:ea typeface="+mn-ea"/>
                <a:cs typeface="+mn-cs"/>
              </a:rPr>
              <a:t>indices</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of</a:t>
            </a:r>
            <a:r>
              <a:rPr lang="sv-SE" sz="1200" b="0" i="0" kern="1200">
                <a:solidFill>
                  <a:schemeClr val="tx1"/>
                </a:solidFill>
                <a:effectLst/>
                <a:latin typeface="+mn-lt"/>
                <a:ea typeface="+mn-ea"/>
                <a:cs typeface="+mn-cs"/>
              </a:rPr>
              <a:t> the </a:t>
            </a:r>
            <a:r>
              <a:rPr lang="sv-SE" sz="1200" b="0" i="0" kern="1200" err="1">
                <a:solidFill>
                  <a:schemeClr val="tx1"/>
                </a:solidFill>
                <a:effectLst/>
                <a:latin typeface="+mn-lt"/>
                <a:ea typeface="+mn-ea"/>
                <a:cs typeface="+mn-cs"/>
              </a:rPr>
              <a:t>world’s</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most</a:t>
            </a:r>
            <a:r>
              <a:rPr lang="sv-SE" sz="1200" b="0" i="0" kern="1200">
                <a:solidFill>
                  <a:schemeClr val="tx1"/>
                </a:solidFill>
                <a:effectLst/>
                <a:latin typeface="+mn-lt"/>
                <a:ea typeface="+mn-ea"/>
                <a:cs typeface="+mn-cs"/>
              </a:rPr>
              <a:t> innovative regions. Skåne is </a:t>
            </a:r>
            <a:r>
              <a:rPr lang="sv-SE" sz="1200" b="0" i="0" kern="1200" err="1">
                <a:solidFill>
                  <a:schemeClr val="tx1"/>
                </a:solidFill>
                <a:effectLst/>
                <a:latin typeface="+mn-lt"/>
                <a:ea typeface="+mn-ea"/>
                <a:cs typeface="+mn-cs"/>
              </a:rPr>
              <a:t>home</a:t>
            </a:r>
            <a:r>
              <a:rPr lang="sv-SE" sz="1200" b="0" i="0" kern="1200">
                <a:solidFill>
                  <a:schemeClr val="tx1"/>
                </a:solidFill>
                <a:effectLst/>
                <a:latin typeface="+mn-lt"/>
                <a:ea typeface="+mn-ea"/>
                <a:cs typeface="+mn-cs"/>
              </a:rPr>
              <a:t> to </a:t>
            </a:r>
            <a:r>
              <a:rPr lang="sv-SE" sz="1200" b="0" i="0" kern="1200" err="1">
                <a:solidFill>
                  <a:schemeClr val="tx1"/>
                </a:solidFill>
                <a:effectLst/>
                <a:latin typeface="+mn-lt"/>
                <a:ea typeface="+mn-ea"/>
                <a:cs typeface="+mn-cs"/>
              </a:rPr>
              <a:t>world</a:t>
            </a:r>
            <a:r>
              <a:rPr lang="sv-SE" sz="1200" b="0" i="0" kern="1200">
                <a:solidFill>
                  <a:schemeClr val="tx1"/>
                </a:solidFill>
                <a:effectLst/>
                <a:latin typeface="+mn-lt"/>
                <a:ea typeface="+mn-ea"/>
                <a:cs typeface="+mn-cs"/>
              </a:rPr>
              <a:t>-leading </a:t>
            </a:r>
            <a:r>
              <a:rPr lang="sv-SE" sz="1200" b="0" i="0" kern="1200" err="1">
                <a:solidFill>
                  <a:schemeClr val="tx1"/>
                </a:solidFill>
                <a:effectLst/>
                <a:latin typeface="+mn-lt"/>
                <a:ea typeface="+mn-ea"/>
                <a:cs typeface="+mn-cs"/>
              </a:rPr>
              <a:t>technology</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companies</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well-known</a:t>
            </a:r>
            <a:r>
              <a:rPr lang="sv-SE" sz="1200" b="0" i="0" kern="1200">
                <a:solidFill>
                  <a:schemeClr val="tx1"/>
                </a:solidFill>
                <a:effectLst/>
                <a:latin typeface="+mn-lt"/>
                <a:ea typeface="+mn-ea"/>
                <a:cs typeface="+mn-cs"/>
              </a:rPr>
              <a:t> start-</a:t>
            </a:r>
            <a:r>
              <a:rPr lang="sv-SE" sz="1200" b="0" i="0" kern="1200" err="1">
                <a:solidFill>
                  <a:schemeClr val="tx1"/>
                </a:solidFill>
                <a:effectLst/>
                <a:latin typeface="+mn-lt"/>
                <a:ea typeface="+mn-ea"/>
                <a:cs typeface="+mn-cs"/>
              </a:rPr>
              <a:t>up</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companies</a:t>
            </a:r>
            <a:r>
              <a:rPr lang="sv-SE" sz="1200" b="0" i="0" kern="1200">
                <a:solidFill>
                  <a:schemeClr val="tx1"/>
                </a:solidFill>
                <a:effectLst/>
                <a:latin typeface="+mn-lt"/>
                <a:ea typeface="+mn-ea"/>
                <a:cs typeface="+mn-cs"/>
              </a:rPr>
              <a:t>, and </a:t>
            </a:r>
            <a:r>
              <a:rPr lang="sv-SE" sz="1200" b="0" i="0" kern="1200" err="1">
                <a:solidFill>
                  <a:schemeClr val="tx1"/>
                </a:solidFill>
                <a:effectLst/>
                <a:latin typeface="+mn-lt"/>
                <a:ea typeface="+mn-ea"/>
                <a:cs typeface="+mn-cs"/>
              </a:rPr>
              <a:t>ground-breaking</a:t>
            </a:r>
            <a:r>
              <a:rPr lang="sv-SE" sz="1200" b="0" i="0" kern="1200">
                <a:solidFill>
                  <a:schemeClr val="tx1"/>
                </a:solidFill>
                <a:effectLst/>
                <a:latin typeface="+mn-lt"/>
                <a:ea typeface="+mn-ea"/>
                <a:cs typeface="+mn-cs"/>
              </a:rPr>
              <a:t> research. Skåne has a long </a:t>
            </a:r>
            <a:r>
              <a:rPr lang="sv-SE" sz="1200" b="0" i="0" kern="1200" err="1">
                <a:solidFill>
                  <a:schemeClr val="tx1"/>
                </a:solidFill>
                <a:effectLst/>
                <a:latin typeface="+mn-lt"/>
                <a:ea typeface="+mn-ea"/>
                <a:cs typeface="+mn-cs"/>
              </a:rPr>
              <a:t>history</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of</a:t>
            </a:r>
            <a:r>
              <a:rPr lang="sv-SE" sz="1200" b="0" i="0" kern="1200">
                <a:solidFill>
                  <a:schemeClr val="tx1"/>
                </a:solidFill>
                <a:effectLst/>
                <a:latin typeface="+mn-lt"/>
                <a:ea typeface="+mn-ea"/>
                <a:cs typeface="+mn-cs"/>
              </a:rPr>
              <a:t> innovation and the </a:t>
            </a:r>
            <a:r>
              <a:rPr lang="sv-SE" sz="1200" b="0" i="0" kern="1200" err="1">
                <a:solidFill>
                  <a:schemeClr val="tx1"/>
                </a:solidFill>
                <a:effectLst/>
                <a:latin typeface="+mn-lt"/>
                <a:ea typeface="+mn-ea"/>
                <a:cs typeface="+mn-cs"/>
              </a:rPr>
              <a:t>region’s</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prosperity</a:t>
            </a:r>
            <a:r>
              <a:rPr lang="sv-SE" sz="1200" b="0" i="0" kern="1200">
                <a:solidFill>
                  <a:schemeClr val="tx1"/>
                </a:solidFill>
                <a:effectLst/>
                <a:latin typeface="+mn-lt"/>
                <a:ea typeface="+mn-ea"/>
                <a:cs typeface="+mn-cs"/>
              </a:rPr>
              <a:t> is </a:t>
            </a:r>
            <a:r>
              <a:rPr lang="sv-SE" sz="1200" b="0" i="0" kern="1200" err="1">
                <a:solidFill>
                  <a:schemeClr val="tx1"/>
                </a:solidFill>
                <a:effectLst/>
                <a:latin typeface="+mn-lt"/>
                <a:ea typeface="+mn-ea"/>
                <a:cs typeface="+mn-cs"/>
              </a:rPr>
              <a:t>based</a:t>
            </a:r>
            <a:r>
              <a:rPr lang="sv-SE" sz="1200" b="0" i="0" kern="1200">
                <a:solidFill>
                  <a:schemeClr val="tx1"/>
                </a:solidFill>
                <a:effectLst/>
                <a:latin typeface="+mn-lt"/>
                <a:ea typeface="+mn-ea"/>
                <a:cs typeface="+mn-cs"/>
              </a:rPr>
              <a:t> on innovative and </a:t>
            </a:r>
            <a:r>
              <a:rPr lang="sv-SE" sz="1200" b="0" i="0" kern="1200" err="1">
                <a:solidFill>
                  <a:schemeClr val="tx1"/>
                </a:solidFill>
                <a:effectLst/>
                <a:latin typeface="+mn-lt"/>
                <a:ea typeface="+mn-ea"/>
                <a:cs typeface="+mn-cs"/>
              </a:rPr>
              <a:t>successful</a:t>
            </a:r>
            <a:r>
              <a:rPr lang="sv-SE" sz="1200" b="0" i="0" kern="1200">
                <a:solidFill>
                  <a:schemeClr val="tx1"/>
                </a:solidFill>
                <a:effectLst/>
                <a:latin typeface="+mn-lt"/>
                <a:ea typeface="+mn-ea"/>
                <a:cs typeface="+mn-cs"/>
              </a:rPr>
              <a:t> export </a:t>
            </a:r>
            <a:r>
              <a:rPr lang="sv-SE" sz="1200" b="0" i="0" kern="1200" err="1">
                <a:solidFill>
                  <a:schemeClr val="tx1"/>
                </a:solidFill>
                <a:effectLst/>
                <a:latin typeface="+mn-lt"/>
                <a:ea typeface="+mn-ea"/>
                <a:cs typeface="+mn-cs"/>
              </a:rPr>
              <a:t>companies</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that</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have</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been</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able</a:t>
            </a:r>
            <a:r>
              <a:rPr lang="sv-SE" sz="1200" b="0" i="0" kern="1200">
                <a:solidFill>
                  <a:schemeClr val="tx1"/>
                </a:solidFill>
                <a:effectLst/>
                <a:latin typeface="+mn-lt"/>
                <a:ea typeface="+mn-ea"/>
                <a:cs typeface="+mn-cs"/>
              </a:rPr>
              <a:t> to </a:t>
            </a:r>
            <a:r>
              <a:rPr lang="sv-SE" sz="1200" b="0" i="0" kern="1200" err="1">
                <a:solidFill>
                  <a:schemeClr val="tx1"/>
                </a:solidFill>
                <a:effectLst/>
                <a:latin typeface="+mn-lt"/>
                <a:ea typeface="+mn-ea"/>
                <a:cs typeface="+mn-cs"/>
              </a:rPr>
              <a:t>adapt</a:t>
            </a:r>
            <a:r>
              <a:rPr lang="sv-SE" sz="1200" b="0" i="0" kern="1200">
                <a:solidFill>
                  <a:schemeClr val="tx1"/>
                </a:solidFill>
                <a:effectLst/>
                <a:latin typeface="+mn-lt"/>
                <a:ea typeface="+mn-ea"/>
                <a:cs typeface="+mn-cs"/>
              </a:rPr>
              <a:t> as the market </a:t>
            </a:r>
            <a:r>
              <a:rPr lang="sv-SE" sz="1200" b="0" i="0" kern="1200" err="1">
                <a:solidFill>
                  <a:schemeClr val="tx1"/>
                </a:solidFill>
                <a:effectLst/>
                <a:latin typeface="+mn-lt"/>
                <a:ea typeface="+mn-ea"/>
                <a:cs typeface="+mn-cs"/>
              </a:rPr>
              <a:t>changes</a:t>
            </a:r>
            <a:r>
              <a:rPr lang="sv-SE" sz="1200" b="0" i="0" kern="1200">
                <a:solidFill>
                  <a:schemeClr val="tx1"/>
                </a:solidFill>
                <a:effectLst/>
                <a:latin typeface="+mn-lt"/>
                <a:ea typeface="+mn-ea"/>
                <a:cs typeface="+mn-cs"/>
              </a:rPr>
              <a:t>.</a:t>
            </a:r>
          </a:p>
          <a:p>
            <a:pPr marL="0" indent="0"/>
            <a:endParaRPr lang="sv-SE" sz="1200" b="0" i="0" kern="1200">
              <a:solidFill>
                <a:schemeClr val="tx1"/>
              </a:solidFill>
              <a:effectLst/>
              <a:latin typeface="+mn-lt"/>
              <a:ea typeface="+mn-ea"/>
              <a:cs typeface="+mn-cs"/>
            </a:endParaRPr>
          </a:p>
          <a:p>
            <a:pPr marL="0" indent="0"/>
            <a:r>
              <a:rPr lang="sv-SE" sz="1200" b="1" i="0" kern="1200">
                <a:solidFill>
                  <a:schemeClr val="tx1"/>
                </a:solidFill>
                <a:effectLst/>
                <a:latin typeface="+mn-lt"/>
                <a:ea typeface="+mn-ea"/>
                <a:cs typeface="+mn-cs"/>
              </a:rPr>
              <a:t>A </a:t>
            </a:r>
            <a:r>
              <a:rPr lang="sv-SE" sz="1200" b="1" i="0" kern="1200" err="1">
                <a:solidFill>
                  <a:schemeClr val="tx1"/>
                </a:solidFill>
                <a:effectLst/>
                <a:latin typeface="+mn-lt"/>
                <a:ea typeface="+mn-ea"/>
                <a:cs typeface="+mn-cs"/>
              </a:rPr>
              <a:t>quadruple</a:t>
            </a:r>
            <a:r>
              <a:rPr lang="sv-SE" sz="1200" b="1" i="0" kern="1200">
                <a:solidFill>
                  <a:schemeClr val="tx1"/>
                </a:solidFill>
                <a:effectLst/>
                <a:latin typeface="+mn-lt"/>
                <a:ea typeface="+mn-ea"/>
                <a:cs typeface="+mn-cs"/>
              </a:rPr>
              <a:t> helix </a:t>
            </a:r>
            <a:r>
              <a:rPr lang="sv-SE" sz="1200" b="1" i="0" kern="1200" err="1">
                <a:solidFill>
                  <a:schemeClr val="tx1"/>
                </a:solidFill>
                <a:effectLst/>
                <a:latin typeface="+mn-lt"/>
                <a:ea typeface="+mn-ea"/>
                <a:cs typeface="+mn-cs"/>
              </a:rPr>
              <a:t>ecosystem</a:t>
            </a:r>
            <a:endParaRPr lang="sv-SE" sz="1200" b="1" i="0" kern="1200">
              <a:solidFill>
                <a:schemeClr val="tx1"/>
              </a:solidFill>
              <a:effectLst/>
              <a:latin typeface="+mn-lt"/>
              <a:ea typeface="+mn-ea"/>
              <a:cs typeface="+mn-cs"/>
            </a:endParaRPr>
          </a:p>
          <a:p>
            <a:pPr marL="0" indent="0"/>
            <a:r>
              <a:rPr lang="sv-SE" sz="1200" b="0" i="0" kern="1200">
                <a:solidFill>
                  <a:schemeClr val="tx1"/>
                </a:solidFill>
                <a:effectLst/>
                <a:latin typeface="+mn-lt"/>
                <a:ea typeface="+mn-ea"/>
                <a:cs typeface="+mn-cs"/>
              </a:rPr>
              <a:t>As part </a:t>
            </a:r>
            <a:r>
              <a:rPr lang="sv-SE" sz="1200" b="0" i="0" kern="1200" err="1">
                <a:solidFill>
                  <a:schemeClr val="tx1"/>
                </a:solidFill>
                <a:effectLst/>
                <a:latin typeface="+mn-lt"/>
                <a:ea typeface="+mn-ea"/>
                <a:cs typeface="+mn-cs"/>
              </a:rPr>
              <a:t>of</a:t>
            </a:r>
            <a:r>
              <a:rPr lang="sv-SE" sz="1200" b="0" i="0" kern="1200">
                <a:solidFill>
                  <a:schemeClr val="tx1"/>
                </a:solidFill>
                <a:effectLst/>
                <a:latin typeface="+mn-lt"/>
                <a:ea typeface="+mn-ea"/>
                <a:cs typeface="+mn-cs"/>
              </a:rPr>
              <a:t> the </a:t>
            </a:r>
            <a:r>
              <a:rPr lang="sv-SE" sz="1200" b="0" i="0" kern="1200" err="1">
                <a:solidFill>
                  <a:schemeClr val="tx1"/>
                </a:solidFill>
                <a:effectLst/>
                <a:latin typeface="+mn-lt"/>
                <a:ea typeface="+mn-ea"/>
                <a:cs typeface="+mn-cs"/>
              </a:rPr>
              <a:t>Greater</a:t>
            </a:r>
            <a:r>
              <a:rPr lang="sv-SE" sz="1200" b="0" i="0" kern="1200">
                <a:solidFill>
                  <a:schemeClr val="tx1"/>
                </a:solidFill>
                <a:effectLst/>
                <a:latin typeface="+mn-lt"/>
                <a:ea typeface="+mn-ea"/>
                <a:cs typeface="+mn-cs"/>
              </a:rPr>
              <a:t> Copenhagen </a:t>
            </a:r>
            <a:r>
              <a:rPr lang="sv-SE" sz="1200" b="0" i="0" kern="1200" err="1">
                <a:solidFill>
                  <a:schemeClr val="tx1"/>
                </a:solidFill>
                <a:effectLst/>
                <a:latin typeface="+mn-lt"/>
                <a:ea typeface="+mn-ea"/>
                <a:cs typeface="+mn-cs"/>
              </a:rPr>
              <a:t>metropolitan</a:t>
            </a:r>
            <a:r>
              <a:rPr lang="sv-SE" sz="1200" b="0" i="0" kern="1200">
                <a:solidFill>
                  <a:schemeClr val="tx1"/>
                </a:solidFill>
                <a:effectLst/>
                <a:latin typeface="+mn-lt"/>
                <a:ea typeface="+mn-ea"/>
                <a:cs typeface="+mn-cs"/>
              </a:rPr>
              <a:t> region, as </a:t>
            </a:r>
            <a:r>
              <a:rPr lang="sv-SE" sz="1200" b="0" i="0" kern="1200" err="1">
                <a:solidFill>
                  <a:schemeClr val="tx1"/>
                </a:solidFill>
                <a:effectLst/>
                <a:latin typeface="+mn-lt"/>
                <a:ea typeface="+mn-ea"/>
                <a:cs typeface="+mn-cs"/>
              </a:rPr>
              <a:t>well</a:t>
            </a:r>
            <a:r>
              <a:rPr lang="sv-SE" sz="1200" b="0" i="0" kern="1200">
                <a:solidFill>
                  <a:schemeClr val="tx1"/>
                </a:solidFill>
                <a:effectLst/>
                <a:latin typeface="+mn-lt"/>
                <a:ea typeface="+mn-ea"/>
                <a:cs typeface="+mn-cs"/>
              </a:rPr>
              <a:t> as the </a:t>
            </a:r>
            <a:r>
              <a:rPr lang="sv-SE" sz="1200" b="0" i="0" kern="1200" err="1">
                <a:solidFill>
                  <a:schemeClr val="tx1"/>
                </a:solidFill>
                <a:effectLst/>
                <a:latin typeface="+mn-lt"/>
                <a:ea typeface="+mn-ea"/>
                <a:cs typeface="+mn-cs"/>
              </a:rPr>
              <a:t>Medicon</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Valley</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life</a:t>
            </a:r>
            <a:r>
              <a:rPr lang="sv-SE" sz="1200" b="0" i="0" kern="1200">
                <a:solidFill>
                  <a:schemeClr val="tx1"/>
                </a:solidFill>
                <a:effectLst/>
                <a:latin typeface="+mn-lt"/>
                <a:ea typeface="+mn-ea"/>
                <a:cs typeface="+mn-cs"/>
              </a:rPr>
              <a:t> science cluster, Skåne is </a:t>
            </a:r>
            <a:r>
              <a:rPr lang="sv-SE" sz="1200" b="0" i="0" kern="1200" err="1">
                <a:solidFill>
                  <a:schemeClr val="tx1"/>
                </a:solidFill>
                <a:effectLst/>
                <a:latin typeface="+mn-lt"/>
                <a:ea typeface="+mn-ea"/>
                <a:cs typeface="+mn-cs"/>
              </a:rPr>
              <a:t>located</a:t>
            </a:r>
            <a:r>
              <a:rPr lang="sv-SE" sz="1200" b="0" i="0" kern="1200">
                <a:solidFill>
                  <a:schemeClr val="tx1"/>
                </a:solidFill>
                <a:effectLst/>
                <a:latin typeface="+mn-lt"/>
                <a:ea typeface="+mn-ea"/>
                <a:cs typeface="+mn-cs"/>
              </a:rPr>
              <a:t> in </a:t>
            </a:r>
            <a:r>
              <a:rPr lang="sv-SE" sz="1200" b="0" i="0" kern="1200" err="1">
                <a:solidFill>
                  <a:schemeClr val="tx1"/>
                </a:solidFill>
                <a:effectLst/>
                <a:latin typeface="+mn-lt"/>
                <a:ea typeface="+mn-ea"/>
                <a:cs typeface="+mn-cs"/>
              </a:rPr>
              <a:t>one</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of</a:t>
            </a:r>
            <a:r>
              <a:rPr lang="sv-SE" sz="1200" b="0" i="0" kern="1200">
                <a:solidFill>
                  <a:schemeClr val="tx1"/>
                </a:solidFill>
                <a:effectLst/>
                <a:latin typeface="+mn-lt"/>
                <a:ea typeface="+mn-ea"/>
                <a:cs typeface="+mn-cs"/>
              </a:rPr>
              <a:t> the </a:t>
            </a:r>
            <a:r>
              <a:rPr lang="sv-SE" sz="1200" b="0" i="0" kern="1200" err="1">
                <a:solidFill>
                  <a:schemeClr val="tx1"/>
                </a:solidFill>
                <a:effectLst/>
                <a:latin typeface="+mn-lt"/>
                <a:ea typeface="+mn-ea"/>
                <a:cs typeface="+mn-cs"/>
              </a:rPr>
              <a:t>most</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knowledge</a:t>
            </a:r>
            <a:r>
              <a:rPr lang="sv-SE" sz="1200" b="0" i="0" kern="1200">
                <a:solidFill>
                  <a:schemeClr val="tx1"/>
                </a:solidFill>
                <a:effectLst/>
                <a:latin typeface="+mn-lt"/>
                <a:ea typeface="+mn-ea"/>
                <a:cs typeface="+mn-cs"/>
              </a:rPr>
              <a:t>-intensive areas in all </a:t>
            </a:r>
            <a:r>
              <a:rPr lang="sv-SE" sz="1200" b="0" i="0" kern="1200" err="1">
                <a:solidFill>
                  <a:schemeClr val="tx1"/>
                </a:solidFill>
                <a:effectLst/>
                <a:latin typeface="+mn-lt"/>
                <a:ea typeface="+mn-ea"/>
                <a:cs typeface="+mn-cs"/>
              </a:rPr>
              <a:t>of</a:t>
            </a:r>
            <a:r>
              <a:rPr lang="sv-SE" sz="1200" b="0" i="0" kern="1200">
                <a:solidFill>
                  <a:schemeClr val="tx1"/>
                </a:solidFill>
                <a:effectLst/>
                <a:latin typeface="+mn-lt"/>
                <a:ea typeface="+mn-ea"/>
                <a:cs typeface="+mn-cs"/>
              </a:rPr>
              <a:t> the Nordic </a:t>
            </a:r>
            <a:r>
              <a:rPr lang="sv-SE" sz="1200" b="0" i="0" kern="1200" err="1">
                <a:solidFill>
                  <a:schemeClr val="tx1"/>
                </a:solidFill>
                <a:effectLst/>
                <a:latin typeface="+mn-lt"/>
                <a:ea typeface="+mn-ea"/>
                <a:cs typeface="+mn-cs"/>
              </a:rPr>
              <a:t>countries</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That</a:t>
            </a:r>
            <a:r>
              <a:rPr lang="sv-SE" sz="1200" b="0" i="0" kern="1200">
                <a:solidFill>
                  <a:schemeClr val="tx1"/>
                </a:solidFill>
                <a:effectLst/>
                <a:latin typeface="+mn-lt"/>
                <a:ea typeface="+mn-ea"/>
                <a:cs typeface="+mn-cs"/>
              </a:rPr>
              <a:t> extensive </a:t>
            </a:r>
            <a:r>
              <a:rPr lang="sv-SE" sz="1200" b="0" i="0" kern="1200" err="1">
                <a:solidFill>
                  <a:schemeClr val="tx1"/>
                </a:solidFill>
                <a:effectLst/>
                <a:latin typeface="+mn-lt"/>
                <a:ea typeface="+mn-ea"/>
                <a:cs typeface="+mn-cs"/>
              </a:rPr>
              <a:t>expertise</a:t>
            </a:r>
            <a:r>
              <a:rPr lang="sv-SE" sz="1200" b="0" i="0" kern="1200">
                <a:solidFill>
                  <a:schemeClr val="tx1"/>
                </a:solidFill>
                <a:effectLst/>
                <a:latin typeface="+mn-lt"/>
                <a:ea typeface="+mn-ea"/>
                <a:cs typeface="+mn-cs"/>
              </a:rPr>
              <a:t> is </a:t>
            </a:r>
            <a:r>
              <a:rPr lang="sv-SE" sz="1200" b="0" i="0" kern="1200" err="1">
                <a:solidFill>
                  <a:schemeClr val="tx1"/>
                </a:solidFill>
                <a:effectLst/>
                <a:latin typeface="+mn-lt"/>
                <a:ea typeface="+mn-ea"/>
                <a:cs typeface="+mn-cs"/>
              </a:rPr>
              <a:t>harnessed</a:t>
            </a:r>
            <a:r>
              <a:rPr lang="sv-SE" sz="1200" b="0" i="0" kern="1200">
                <a:solidFill>
                  <a:schemeClr val="tx1"/>
                </a:solidFill>
                <a:effectLst/>
                <a:latin typeface="+mn-lt"/>
                <a:ea typeface="+mn-ea"/>
                <a:cs typeface="+mn-cs"/>
              </a:rPr>
              <a:t> for </a:t>
            </a:r>
            <a:r>
              <a:rPr lang="sv-SE" sz="1200" b="0" i="0" kern="1200" err="1">
                <a:solidFill>
                  <a:schemeClr val="tx1"/>
                </a:solidFill>
                <a:effectLst/>
                <a:latin typeface="+mn-lt"/>
                <a:ea typeface="+mn-ea"/>
                <a:cs typeface="+mn-cs"/>
              </a:rPr>
              <a:t>collaboration</a:t>
            </a:r>
            <a:r>
              <a:rPr lang="sv-SE" sz="1200" b="0" i="0" kern="1200">
                <a:solidFill>
                  <a:schemeClr val="tx1"/>
                </a:solidFill>
                <a:effectLst/>
                <a:latin typeface="+mn-lt"/>
                <a:ea typeface="+mn-ea"/>
                <a:cs typeface="+mn-cs"/>
              </a:rPr>
              <a:t> via </a:t>
            </a:r>
            <a:r>
              <a:rPr lang="sv-SE" sz="1200" b="0" i="0" kern="1200" err="1">
                <a:solidFill>
                  <a:schemeClr val="tx1"/>
                </a:solidFill>
                <a:effectLst/>
                <a:latin typeface="+mn-lt"/>
                <a:ea typeface="+mn-ea"/>
                <a:cs typeface="+mn-cs"/>
              </a:rPr>
              <a:t>Sweden’s</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fostering</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of</a:t>
            </a:r>
            <a:r>
              <a:rPr lang="sv-SE" sz="1200" b="0" i="0" kern="1200">
                <a:solidFill>
                  <a:schemeClr val="tx1"/>
                </a:solidFill>
                <a:effectLst/>
                <a:latin typeface="+mn-lt"/>
                <a:ea typeface="+mn-ea"/>
                <a:cs typeface="+mn-cs"/>
              </a:rPr>
              <a:t> the </a:t>
            </a:r>
            <a:r>
              <a:rPr lang="sv-SE" sz="1200" b="0" i="0" kern="1200" err="1">
                <a:solidFill>
                  <a:schemeClr val="tx1"/>
                </a:solidFill>
                <a:effectLst/>
                <a:latin typeface="+mn-lt"/>
                <a:ea typeface="+mn-ea"/>
                <a:cs typeface="+mn-cs"/>
              </a:rPr>
              <a:t>quadruple</a:t>
            </a:r>
            <a:r>
              <a:rPr lang="sv-SE" sz="1200" b="0" i="0" kern="1200">
                <a:solidFill>
                  <a:schemeClr val="tx1"/>
                </a:solidFill>
                <a:effectLst/>
                <a:latin typeface="+mn-lt"/>
                <a:ea typeface="+mn-ea"/>
                <a:cs typeface="+mn-cs"/>
              </a:rPr>
              <a:t> helix </a:t>
            </a:r>
            <a:r>
              <a:rPr lang="sv-SE" sz="1200" b="0" i="0" kern="1200" err="1">
                <a:solidFill>
                  <a:schemeClr val="tx1"/>
                </a:solidFill>
                <a:effectLst/>
                <a:latin typeface="+mn-lt"/>
                <a:ea typeface="+mn-ea"/>
                <a:cs typeface="+mn-cs"/>
              </a:rPr>
              <a:t>model</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of</a:t>
            </a:r>
            <a:r>
              <a:rPr lang="sv-SE" sz="1200" b="0" i="0" kern="1200">
                <a:solidFill>
                  <a:schemeClr val="tx1"/>
                </a:solidFill>
                <a:effectLst/>
                <a:latin typeface="+mn-lt"/>
                <a:ea typeface="+mn-ea"/>
                <a:cs typeface="+mn-cs"/>
              </a:rPr>
              <a:t> innovation in public policy, </a:t>
            </a:r>
            <a:r>
              <a:rPr lang="sv-SE" sz="1200" b="0" i="0" kern="1200" err="1">
                <a:solidFill>
                  <a:schemeClr val="tx1"/>
                </a:solidFill>
                <a:effectLst/>
                <a:latin typeface="+mn-lt"/>
                <a:ea typeface="+mn-ea"/>
                <a:cs typeface="+mn-cs"/>
              </a:rPr>
              <a:t>which</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creates</a:t>
            </a:r>
            <a:r>
              <a:rPr lang="sv-SE" sz="1200" b="0" i="0" kern="1200">
                <a:solidFill>
                  <a:schemeClr val="tx1"/>
                </a:solidFill>
                <a:effectLst/>
                <a:latin typeface="+mn-lt"/>
                <a:ea typeface="+mn-ea"/>
                <a:cs typeface="+mn-cs"/>
              </a:rPr>
              <a:t> touch </a:t>
            </a:r>
            <a:r>
              <a:rPr lang="sv-SE" sz="1200" b="0" i="0" kern="1200" err="1">
                <a:solidFill>
                  <a:schemeClr val="tx1"/>
                </a:solidFill>
                <a:effectLst/>
                <a:latin typeface="+mn-lt"/>
                <a:ea typeface="+mn-ea"/>
                <a:cs typeface="+mn-cs"/>
              </a:rPr>
              <a:t>points</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between</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academia</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industry</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government</a:t>
            </a:r>
            <a:r>
              <a:rPr lang="sv-SE" sz="1200" b="0" i="0" kern="1200">
                <a:solidFill>
                  <a:schemeClr val="tx1"/>
                </a:solidFill>
                <a:effectLst/>
                <a:latin typeface="+mn-lt"/>
                <a:ea typeface="+mn-ea"/>
                <a:cs typeface="+mn-cs"/>
              </a:rPr>
              <a:t>, and civil </a:t>
            </a:r>
            <a:r>
              <a:rPr lang="sv-SE" sz="1200" b="0" i="0" kern="1200" err="1">
                <a:solidFill>
                  <a:schemeClr val="tx1"/>
                </a:solidFill>
                <a:effectLst/>
                <a:latin typeface="+mn-lt"/>
                <a:ea typeface="+mn-ea"/>
                <a:cs typeface="+mn-cs"/>
              </a:rPr>
              <a:t>society</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thus</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enabling</a:t>
            </a:r>
            <a:r>
              <a:rPr lang="sv-SE" sz="1200" b="0" i="0" kern="1200">
                <a:solidFill>
                  <a:schemeClr val="tx1"/>
                </a:solidFill>
                <a:effectLst/>
                <a:latin typeface="+mn-lt"/>
                <a:ea typeface="+mn-ea"/>
                <a:cs typeface="+mn-cs"/>
              </a:rPr>
              <a:t> for </a:t>
            </a:r>
            <a:r>
              <a:rPr lang="sv-SE" sz="1200" b="0" i="0" kern="1200" err="1">
                <a:solidFill>
                  <a:schemeClr val="tx1"/>
                </a:solidFill>
                <a:effectLst/>
                <a:latin typeface="+mn-lt"/>
                <a:ea typeface="+mn-ea"/>
                <a:cs typeface="+mn-cs"/>
              </a:rPr>
              <a:t>efficient</a:t>
            </a:r>
            <a:r>
              <a:rPr lang="sv-SE" sz="1200" b="0" i="0" kern="1200">
                <a:solidFill>
                  <a:schemeClr val="tx1"/>
                </a:solidFill>
                <a:effectLst/>
                <a:latin typeface="+mn-lt"/>
                <a:ea typeface="+mn-ea"/>
                <a:cs typeface="+mn-cs"/>
              </a:rPr>
              <a:t> </a:t>
            </a:r>
            <a:r>
              <a:rPr lang="sv-SE" sz="1200" b="0" i="0" kern="1200" err="1">
                <a:solidFill>
                  <a:schemeClr val="tx1"/>
                </a:solidFill>
                <a:effectLst/>
                <a:latin typeface="+mn-lt"/>
                <a:ea typeface="+mn-ea"/>
                <a:cs typeface="+mn-cs"/>
              </a:rPr>
              <a:t>economic</a:t>
            </a:r>
            <a:r>
              <a:rPr lang="sv-SE" sz="1200" b="0" i="0" kern="1200">
                <a:solidFill>
                  <a:schemeClr val="tx1"/>
                </a:solidFill>
                <a:effectLst/>
                <a:latin typeface="+mn-lt"/>
                <a:ea typeface="+mn-ea"/>
                <a:cs typeface="+mn-cs"/>
              </a:rPr>
              <a:t> and social </a:t>
            </a:r>
            <a:r>
              <a:rPr lang="sv-SE" sz="1200" b="0" i="0" kern="1200" err="1">
                <a:solidFill>
                  <a:schemeClr val="tx1"/>
                </a:solidFill>
                <a:effectLst/>
                <a:latin typeface="+mn-lt"/>
                <a:ea typeface="+mn-ea"/>
                <a:cs typeface="+mn-cs"/>
              </a:rPr>
              <a:t>development</a:t>
            </a:r>
            <a:r>
              <a:rPr lang="sv-SE" sz="1200" b="0" i="0" kern="1200">
                <a:solidFill>
                  <a:schemeClr val="tx1"/>
                </a:solidFill>
                <a:effectLst/>
                <a:latin typeface="+mn-lt"/>
                <a:ea typeface="+mn-ea"/>
                <a:cs typeface="+mn-cs"/>
              </a:rPr>
              <a:t>.</a:t>
            </a:r>
            <a:endParaRPr lang="sv-SE">
              <a:latin typeface="Calibri" panose="020F050202020403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fld id="{9334E511-D923-B64A-A8CC-924D1233C1FA}" type="slidenum">
              <a:rPr lang="sv-SE" smtClean="0"/>
              <a:t>7</a:t>
            </a:fld>
            <a:endParaRPr lang="sv-SE"/>
          </a:p>
        </p:txBody>
      </p:sp>
    </p:spTree>
    <p:extLst>
      <p:ext uri="{BB962C8B-B14F-4D97-AF65-F5344CB8AC3E}">
        <p14:creationId xmlns:p14="http://schemas.microsoft.com/office/powerpoint/2010/main" val="2287381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noProof="0" err="1">
                <a:solidFill>
                  <a:schemeClr val="tx1"/>
                </a:solidFill>
                <a:effectLst/>
                <a:latin typeface="+mn-lt"/>
                <a:ea typeface="+mn-ea"/>
                <a:cs typeface="+mn-cs"/>
              </a:rPr>
              <a:t>Skåne</a:t>
            </a:r>
            <a:r>
              <a:rPr lang="en-GB" sz="1200" b="0" i="0" kern="1200" noProof="0">
                <a:solidFill>
                  <a:schemeClr val="tx1"/>
                </a:solidFill>
                <a:effectLst/>
                <a:latin typeface="+mn-lt"/>
                <a:ea typeface="+mn-ea"/>
                <a:cs typeface="+mn-cs"/>
              </a:rPr>
              <a:t> is where Sweden meets Denmark and Scandinavia meets the world. The proximity to Copenhagen, with a major international airport and a potentially large labour market on the other side of the strait, presents great opportunities. Copenhagen Airport is the largest in Scandinavia and transports passengers and cargo to around 165 destinations every year. </a:t>
            </a:r>
          </a:p>
          <a:p>
            <a:endParaRPr lang="en-GB" sz="1200" b="0" i="0" kern="1200" noProof="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Most of the region is </a:t>
            </a:r>
            <a:r>
              <a:rPr lang="en-GB" b="1" noProof="0"/>
              <a:t>reachable within one hour by car or train</a:t>
            </a:r>
            <a:endParaRPr lang="en-GB" sz="1200" b="0" i="0" kern="1200" noProof="0">
              <a:solidFill>
                <a:schemeClr val="tx1"/>
              </a:solidFill>
              <a:effectLst/>
              <a:latin typeface="+mn-lt"/>
              <a:ea typeface="+mn-ea"/>
              <a:cs typeface="+mn-cs"/>
            </a:endParaRPr>
          </a:p>
          <a:p>
            <a:endParaRPr lang="en-GB" noProof="0"/>
          </a:p>
          <a:p>
            <a:r>
              <a:rPr lang="en-GB" sz="1200" b="0" i="0" kern="1200" noProof="0">
                <a:solidFill>
                  <a:schemeClr val="tx1"/>
                </a:solidFill>
                <a:effectLst/>
                <a:latin typeface="+mn-lt"/>
                <a:ea typeface="+mn-ea"/>
                <a:cs typeface="+mn-cs"/>
              </a:rPr>
              <a:t>On its own, the region is part of a dynamic transnational market of over 4 million consumers; but it’s also an essential link between the 25 million consumers in Scandinavia and the 125 million in Northern Europe.</a:t>
            </a:r>
            <a:br>
              <a:rPr lang="sv-SE"/>
            </a:br>
            <a:endParaRPr lang="sv-SE"/>
          </a:p>
        </p:txBody>
      </p:sp>
      <p:sp>
        <p:nvSpPr>
          <p:cNvPr id="4" name="Platshållare för bildnummer 3"/>
          <p:cNvSpPr>
            <a:spLocks noGrp="1"/>
          </p:cNvSpPr>
          <p:nvPr>
            <p:ph type="sldNum" sz="quarter" idx="5"/>
          </p:nvPr>
        </p:nvSpPr>
        <p:spPr/>
        <p:txBody>
          <a:bodyPr/>
          <a:lstStyle/>
          <a:p>
            <a:fld id="{9334E511-D923-B64A-A8CC-924D1233C1FA}" type="slidenum">
              <a:rPr lang="sv-SE" smtClean="0"/>
              <a:t>8</a:t>
            </a:fld>
            <a:endParaRPr lang="sv-SE"/>
          </a:p>
        </p:txBody>
      </p:sp>
    </p:spTree>
    <p:extLst>
      <p:ext uri="{BB962C8B-B14F-4D97-AF65-F5344CB8AC3E}">
        <p14:creationId xmlns:p14="http://schemas.microsoft.com/office/powerpoint/2010/main" val="249415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noProof="0">
                <a:solidFill>
                  <a:schemeClr val="tx1"/>
                </a:solidFill>
                <a:effectLst/>
                <a:latin typeface="+mn-lt"/>
                <a:ea typeface="+mn-ea"/>
                <a:cs typeface="+mn-cs"/>
              </a:rPr>
              <a:t>Connecting Copenhagen to </a:t>
            </a:r>
            <a:r>
              <a:rPr lang="en-GB" sz="1200" kern="1200" noProof="0" err="1">
                <a:solidFill>
                  <a:schemeClr val="tx1"/>
                </a:solidFill>
                <a:effectLst/>
                <a:latin typeface="+mn-lt"/>
                <a:ea typeface="+mn-ea"/>
                <a:cs typeface="+mn-cs"/>
              </a:rPr>
              <a:t>Skåne</a:t>
            </a:r>
            <a:r>
              <a:rPr lang="en-GB" sz="1200" kern="1200" noProof="0">
                <a:solidFill>
                  <a:schemeClr val="tx1"/>
                </a:solidFill>
                <a:effectLst/>
                <a:latin typeface="+mn-lt"/>
                <a:ea typeface="+mn-ea"/>
                <a:cs typeface="+mn-cs"/>
              </a:rPr>
              <a:t>, is the </a:t>
            </a:r>
            <a:r>
              <a:rPr lang="en-GB" sz="1200" kern="1200" noProof="0" err="1">
                <a:solidFill>
                  <a:schemeClr val="tx1"/>
                </a:solidFill>
                <a:effectLst/>
                <a:latin typeface="+mn-lt"/>
                <a:ea typeface="+mn-ea"/>
                <a:cs typeface="+mn-cs"/>
              </a:rPr>
              <a:t>Öresund</a:t>
            </a:r>
            <a:r>
              <a:rPr lang="en-GB" sz="1200" kern="1200" noProof="0">
                <a:solidFill>
                  <a:schemeClr val="tx1"/>
                </a:solidFill>
                <a:effectLst/>
                <a:latin typeface="+mn-lt"/>
                <a:ea typeface="+mn-ea"/>
                <a:cs typeface="+mn-cs"/>
              </a:rPr>
              <a:t> bridge, the longest combined road and rail bridge in Europe. Completed in 2000, it connects two countries and cultures – it’s not just a bridge, it is The Bridge. The crime drama is set in the Malmö-Copenhagen area and is named after the </a:t>
            </a:r>
            <a:r>
              <a:rPr lang="en-GB" sz="1200" kern="1200" noProof="0" err="1">
                <a:solidFill>
                  <a:schemeClr val="tx1"/>
                </a:solidFill>
                <a:effectLst/>
                <a:latin typeface="+mn-lt"/>
                <a:ea typeface="+mn-ea"/>
                <a:cs typeface="+mn-cs"/>
              </a:rPr>
              <a:t>Öresund</a:t>
            </a:r>
            <a:r>
              <a:rPr lang="en-GB" sz="1200" kern="1200" noProof="0">
                <a:solidFill>
                  <a:schemeClr val="tx1"/>
                </a:solidFill>
                <a:effectLst/>
                <a:latin typeface="+mn-lt"/>
                <a:ea typeface="+mn-ea"/>
                <a:cs typeface="+mn-cs"/>
              </a:rPr>
              <a:t> bridge. Since it was first aired in 2011, the Swedish/Danish TV series has been rolled out in 134 countries. </a:t>
            </a:r>
          </a:p>
          <a:p>
            <a:endParaRPr lang="en-GB" sz="1200" kern="1200" noProof="0">
              <a:solidFill>
                <a:schemeClr val="tx1"/>
              </a:solidFill>
              <a:effectLst/>
              <a:latin typeface="+mn-lt"/>
              <a:ea typeface="+mn-ea"/>
              <a:cs typeface="+mn-cs"/>
            </a:endParaRPr>
          </a:p>
          <a:p>
            <a:r>
              <a:rPr lang="en-GB" sz="1200" kern="1200" noProof="0">
                <a:solidFill>
                  <a:schemeClr val="tx1"/>
                </a:solidFill>
                <a:effectLst/>
                <a:latin typeface="+mn-lt"/>
                <a:ea typeface="+mn-ea"/>
                <a:cs typeface="+mn-cs"/>
              </a:rPr>
              <a:t>The bridge was finalized in 2000, and paved way to an integration between Denmark and Sweden and it serves as a</a:t>
            </a:r>
            <a:r>
              <a:rPr lang="en-GB" sz="1200" kern="1200" baseline="0" noProof="0">
                <a:solidFill>
                  <a:schemeClr val="tx1"/>
                </a:solidFill>
                <a:effectLst/>
                <a:latin typeface="+mn-lt"/>
                <a:ea typeface="+mn-ea"/>
                <a:cs typeface="+mn-cs"/>
              </a:rPr>
              <a:t> catalyst for further</a:t>
            </a:r>
            <a:r>
              <a:rPr lang="en-GB" sz="1200" kern="1200" noProof="0">
                <a:solidFill>
                  <a:schemeClr val="tx1"/>
                </a:solidFill>
                <a:effectLst/>
                <a:latin typeface="+mn-lt"/>
                <a:ea typeface="+mn-ea"/>
                <a:cs typeface="+mn-cs"/>
              </a:rPr>
              <a:t> development, and</a:t>
            </a:r>
            <a:r>
              <a:rPr lang="en-GB" sz="1200" kern="1200" baseline="0" noProof="0">
                <a:solidFill>
                  <a:schemeClr val="tx1"/>
                </a:solidFill>
                <a:effectLst/>
                <a:latin typeface="+mn-lt"/>
                <a:ea typeface="+mn-ea"/>
                <a:cs typeface="+mn-cs"/>
              </a:rPr>
              <a:t> a</a:t>
            </a:r>
            <a:r>
              <a:rPr lang="en-GB" sz="1200" kern="1200" noProof="0">
                <a:solidFill>
                  <a:schemeClr val="tx1"/>
                </a:solidFill>
                <a:effectLst/>
                <a:latin typeface="+mn-lt"/>
                <a:ea typeface="+mn-ea"/>
                <a:cs typeface="+mn-cs"/>
              </a:rPr>
              <a:t> physical starting point for change. It’s a vision that after some 100 years, became a reality. </a:t>
            </a: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noProof="0">
                <a:solidFill>
                  <a:schemeClr val="tx1"/>
                </a:solidFill>
                <a:effectLst/>
                <a:latin typeface="+mn-lt"/>
                <a:ea typeface="+mn-ea"/>
                <a:cs typeface="+mn-cs"/>
              </a:rPr>
              <a:t>As a construction project the </a:t>
            </a:r>
            <a:r>
              <a:rPr lang="en-GB" sz="1200" kern="1200" baseline="0" noProof="0" err="1">
                <a:solidFill>
                  <a:schemeClr val="tx1"/>
                </a:solidFill>
                <a:effectLst/>
                <a:latin typeface="+mn-lt"/>
                <a:ea typeface="+mn-ea"/>
                <a:cs typeface="+mn-cs"/>
              </a:rPr>
              <a:t>Öresund</a:t>
            </a:r>
            <a:r>
              <a:rPr lang="en-GB" sz="1200" kern="1200" baseline="0" noProof="0">
                <a:solidFill>
                  <a:schemeClr val="tx1"/>
                </a:solidFill>
                <a:effectLst/>
                <a:latin typeface="+mn-lt"/>
                <a:ea typeface="+mn-ea"/>
                <a:cs typeface="+mn-cs"/>
              </a:rPr>
              <a:t> bridge was a best practice case, not only because the project was finalized according to budget and on time, but it was also a best practice environmentally. The bridge has served as a political and economic motor for both countries.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noProof="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noProof="0">
                <a:solidFill>
                  <a:schemeClr val="tx1"/>
                </a:solidFill>
                <a:effectLst/>
                <a:latin typeface="+mn-lt"/>
                <a:ea typeface="+mn-ea"/>
                <a:cs typeface="+mn-cs"/>
              </a:rPr>
              <a:t>Approximately 60’ </a:t>
            </a:r>
            <a:r>
              <a:rPr lang="en-GB" sz="1200" kern="1200" noProof="0">
                <a:solidFill>
                  <a:schemeClr val="tx1"/>
                </a:solidFill>
                <a:effectLst/>
                <a:latin typeface="+mn-lt"/>
                <a:ea typeface="+mn-ea"/>
                <a:cs typeface="+mn-cs"/>
              </a:rPr>
              <a:t>000 people commute</a:t>
            </a:r>
            <a:r>
              <a:rPr lang="en-GB" sz="1200" kern="1200" baseline="0" noProof="0">
                <a:solidFill>
                  <a:schemeClr val="tx1"/>
                </a:solidFill>
                <a:effectLst/>
                <a:latin typeface="+mn-lt"/>
                <a:ea typeface="+mn-ea"/>
                <a:cs typeface="+mn-cs"/>
              </a:rPr>
              <a:t> between the countries every year via this famous bridge. (</a:t>
            </a:r>
            <a:r>
              <a:rPr lang="en-GB" sz="1200" kern="1200" baseline="0" noProof="0" err="1">
                <a:solidFill>
                  <a:schemeClr val="tx1"/>
                </a:solidFill>
                <a:effectLst/>
                <a:latin typeface="+mn-lt"/>
                <a:ea typeface="+mn-ea"/>
                <a:cs typeface="+mn-cs"/>
              </a:rPr>
              <a:t>source:orestat</a:t>
            </a:r>
            <a:r>
              <a:rPr lang="en-GB" sz="1200" kern="1200" baseline="0" noProof="0">
                <a:solidFill>
                  <a:schemeClr val="tx1"/>
                </a:solidFill>
                <a:effectLst/>
                <a:latin typeface="+mn-lt"/>
                <a:ea typeface="+mn-ea"/>
                <a:cs typeface="+mn-cs"/>
              </a:rPr>
              <a:t>).</a:t>
            </a:r>
            <a:endParaRPr lang="en-GB" sz="1200" kern="1200" noProof="0">
              <a:solidFill>
                <a:schemeClr val="tx1"/>
              </a:solidFill>
              <a:effectLst/>
              <a:latin typeface="+mn-lt"/>
              <a:ea typeface="+mn-ea"/>
              <a:cs typeface="+mn-cs"/>
            </a:endParaRPr>
          </a:p>
        </p:txBody>
      </p:sp>
      <p:sp>
        <p:nvSpPr>
          <p:cNvPr id="4" name="Footer Placeholder 3"/>
          <p:cNvSpPr>
            <a:spLocks noGrp="1"/>
          </p:cNvSpPr>
          <p:nvPr>
            <p:ph type="ftr" sz="quarter" idx="10"/>
          </p:nvPr>
        </p:nvSpPr>
        <p:spPr>
          <a:xfrm>
            <a:off x="0" y="9285337"/>
            <a:ext cx="2889938" cy="488791"/>
          </a:xfrm>
          <a:prstGeom prst="rect">
            <a:avLst/>
          </a:prstGeom>
        </p:spPr>
        <p:txBody>
          <a:bodyPr/>
          <a:lstStyle/>
          <a:p>
            <a:pPr algn="ctr" defTabSz="825500" hangingPunct="0"/>
            <a:endParaRPr lang="sv-SE" sz="3000" b="1" kern="0">
              <a:solidFill>
                <a:srgbClr val="323232"/>
              </a:solidFill>
              <a:cs typeface="Calibri"/>
              <a:sym typeface="Calibri"/>
            </a:endParaRPr>
          </a:p>
        </p:txBody>
      </p:sp>
      <p:sp>
        <p:nvSpPr>
          <p:cNvPr id="5" name="Slide Number Placeholder 4"/>
          <p:cNvSpPr>
            <a:spLocks noGrp="1"/>
          </p:cNvSpPr>
          <p:nvPr>
            <p:ph type="sldNum" sz="quarter" idx="11"/>
          </p:nvPr>
        </p:nvSpPr>
        <p:spPr>
          <a:xfrm>
            <a:off x="3777607" y="9285337"/>
            <a:ext cx="2889938" cy="488791"/>
          </a:xfrm>
          <a:prstGeom prst="rect">
            <a:avLst/>
          </a:prstGeom>
        </p:spPr>
        <p:txBody>
          <a:bodyPr/>
          <a:lstStyle/>
          <a:p>
            <a:pPr algn="ctr" defTabSz="825500" hangingPunct="0"/>
            <a:fld id="{47EB9E15-EDF3-4062-9838-5B164060467F}" type="slidenum">
              <a:rPr lang="sv-SE" sz="3000" b="1" kern="0" smtClean="0">
                <a:solidFill>
                  <a:srgbClr val="323232"/>
                </a:solidFill>
                <a:cs typeface="Calibri"/>
                <a:sym typeface="Calibri"/>
              </a:rPr>
              <a:pPr algn="ctr" defTabSz="825500" hangingPunct="0"/>
              <a:t>9</a:t>
            </a:fld>
            <a:endParaRPr lang="sv-SE" sz="3000" b="1" kern="0">
              <a:solidFill>
                <a:srgbClr val="323232"/>
              </a:solidFill>
              <a:cs typeface="Calibri"/>
              <a:sym typeface="Calibri"/>
            </a:endParaRPr>
          </a:p>
        </p:txBody>
      </p:sp>
    </p:spTree>
    <p:extLst>
      <p:ext uri="{BB962C8B-B14F-4D97-AF65-F5344CB8AC3E}">
        <p14:creationId xmlns:p14="http://schemas.microsoft.com/office/powerpoint/2010/main" val="1664613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Försättsblad">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897B12C4-A124-5F4F-A42B-E44D8DA44050}"/>
              </a:ext>
            </a:extLst>
          </p:cNvPr>
          <p:cNvSpPr>
            <a:spLocks noGrp="1"/>
          </p:cNvSpPr>
          <p:nvPr>
            <p:ph type="pic" sz="quarter" idx="21"/>
          </p:nvPr>
        </p:nvSpPr>
        <p:spPr>
          <a:xfrm>
            <a:off x="0" y="0"/>
            <a:ext cx="12192000" cy="6858000"/>
          </a:xfrm>
        </p:spPr>
        <p:txBody>
          <a:bodyPr/>
          <a:lstStyle/>
          <a:p>
            <a:r>
              <a:rPr lang="sv-SE"/>
              <a:t>Klicka på ikonen för att lägga till en bild</a:t>
            </a:r>
          </a:p>
        </p:txBody>
      </p:sp>
      <p:sp>
        <p:nvSpPr>
          <p:cNvPr id="21" name="Platshållare för text 4">
            <a:extLst>
              <a:ext uri="{FF2B5EF4-FFF2-40B4-BE49-F238E27FC236}">
                <a16:creationId xmlns:a16="http://schemas.microsoft.com/office/drawing/2014/main" id="{464D3D98-E89F-2049-B0BF-4DD12C2AD1D2}"/>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9" name="Platshållare för text 4">
            <a:extLst>
              <a:ext uri="{FF2B5EF4-FFF2-40B4-BE49-F238E27FC236}">
                <a16:creationId xmlns:a16="http://schemas.microsoft.com/office/drawing/2014/main" id="{ADCD5652-CA7B-ED47-99BD-247F34C58B7D}"/>
              </a:ext>
            </a:extLst>
          </p:cNvPr>
          <p:cNvSpPr>
            <a:spLocks noGrp="1"/>
          </p:cNvSpPr>
          <p:nvPr>
            <p:ph type="body" sz="quarter" idx="11" hasCustomPrompt="1"/>
          </p:nvPr>
        </p:nvSpPr>
        <p:spPr>
          <a:xfrm>
            <a:off x="0" y="1723318"/>
            <a:ext cx="12191999" cy="386054"/>
          </a:xfrm>
        </p:spPr>
        <p:txBody>
          <a:bodyPr/>
          <a:lstStyle>
            <a:lvl1pPr marL="7938" indent="-7938" algn="ctr">
              <a:buNone/>
              <a:tabLst/>
              <a:defRPr sz="2000" b="1">
                <a:solidFill>
                  <a:schemeClr val="tx1"/>
                </a:solidFill>
              </a:defRPr>
            </a:lvl1pPr>
          </a:lstStyle>
          <a:p>
            <a:pPr lvl="0"/>
            <a:r>
              <a:rPr lang="sv-SE"/>
              <a:t>Underrubrik in här</a:t>
            </a:r>
          </a:p>
        </p:txBody>
      </p:sp>
      <p:sp>
        <p:nvSpPr>
          <p:cNvPr id="13" name="Rubrik 1">
            <a:extLst>
              <a:ext uri="{FF2B5EF4-FFF2-40B4-BE49-F238E27FC236}">
                <a16:creationId xmlns:a16="http://schemas.microsoft.com/office/drawing/2014/main" id="{54B1F752-088A-EA4D-85E8-EE58D64DC417}"/>
              </a:ext>
            </a:extLst>
          </p:cNvPr>
          <p:cNvSpPr>
            <a:spLocks noGrp="1"/>
          </p:cNvSpPr>
          <p:nvPr>
            <p:ph type="ctrTitle" hasCustomPrompt="1"/>
          </p:nvPr>
        </p:nvSpPr>
        <p:spPr>
          <a:xfrm>
            <a:off x="0" y="1100070"/>
            <a:ext cx="12192000" cy="623248"/>
          </a:xfrm>
        </p:spPr>
        <p:txBody>
          <a:bodyPr lIns="0" tIns="0" rIns="0" bIns="0" anchor="b"/>
          <a:lstStyle>
            <a:lvl1pPr algn="ctr">
              <a:defRPr sz="4500" b="1">
                <a:solidFill>
                  <a:schemeClr val="tx1"/>
                </a:solidFill>
                <a:latin typeface="+mj-lt"/>
              </a:defRPr>
            </a:lvl1pPr>
          </a:lstStyle>
          <a:p>
            <a:r>
              <a:rPr lang="sv-SE"/>
              <a:t>Större rubrik som tar plats</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2" name="Logotyp Business Region Skåne">
            <a:extLst>
              <a:ext uri="{FF2B5EF4-FFF2-40B4-BE49-F238E27FC236}">
                <a16:creationId xmlns:a16="http://schemas.microsoft.com/office/drawing/2014/main" id="{69A464D0-9426-4F00-9D28-F65CF10EB97E}"/>
              </a:ext>
              <a:ext uri="{C183D7F6-B498-43B3-948B-1728B52AA6E4}">
                <adec:decorative xmlns:adec="http://schemas.microsoft.com/office/drawing/2017/decorative" val="1"/>
              </a:ext>
            </a:extLst>
          </p:cNvPr>
          <p:cNvSpPr>
            <a:spLocks noGrp="1"/>
          </p:cNvSpPr>
          <p:nvPr>
            <p:ph type="body" sz="quarter" idx="13"/>
          </p:nvPr>
        </p:nvSpPr>
        <p:spPr>
          <a:xfrm>
            <a:off x="10306431" y="6336788"/>
            <a:ext cx="1406144" cy="212693"/>
          </a:xfrm>
          <a:blipFill>
            <a:blip r:embed="rId2" cstate="screen">
              <a:extLst>
                <a:ext uri="{28A0092B-C50C-407E-A947-70E740481C1C}">
                  <a14:useLocalDpi xmlns:a14="http://schemas.microsoft.com/office/drawing/2010/main"/>
                </a:ext>
              </a:extLst>
            </a:blip>
            <a:stretch>
              <a:fillRect b="-56680"/>
            </a:stretch>
          </a:blipFill>
        </p:spPr>
        <p:txBody>
          <a:bodyPr/>
          <a:lstStyle>
            <a:lvl1pPr>
              <a:buNone/>
              <a:defRPr>
                <a:noFill/>
              </a:defRPr>
            </a:lvl1pPr>
          </a:lstStyle>
          <a:p>
            <a:pPr lvl="0"/>
            <a:r>
              <a:rPr lang="sv-SE"/>
              <a:t>Klicka här för att ändra format på bakgrundstexten</a:t>
            </a:r>
          </a:p>
        </p:txBody>
      </p:sp>
    </p:spTree>
    <p:extLst>
      <p:ext uri="{BB962C8B-B14F-4D97-AF65-F5344CB8AC3E}">
        <p14:creationId xmlns:p14="http://schemas.microsoft.com/office/powerpoint/2010/main" val="316862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Rubrik+text+bild vänster alt.1">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83443D7-D671-1F4D-9E67-063CBAB0C602}"/>
              </a:ext>
              <a:ext uri="{C183D7F6-B498-43B3-948B-1728B52AA6E4}">
                <adec:decorative xmlns:adec="http://schemas.microsoft.com/office/drawing/2017/decorative" val="1"/>
              </a:ext>
            </a:extLst>
          </p:cNvPr>
          <p:cNvSpPr>
            <a:spLocks/>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bild 5">
            <a:extLst>
              <a:ext uri="{FF2B5EF4-FFF2-40B4-BE49-F238E27FC236}">
                <a16:creationId xmlns:a16="http://schemas.microsoft.com/office/drawing/2014/main" id="{6D39367D-AC62-3149-B878-DAFEA78C9AB0}"/>
              </a:ext>
            </a:extLst>
          </p:cNvPr>
          <p:cNvSpPr>
            <a:spLocks noGrp="1"/>
          </p:cNvSpPr>
          <p:nvPr>
            <p:ph type="pic" sz="quarter" idx="18"/>
          </p:nvPr>
        </p:nvSpPr>
        <p:spPr>
          <a:xfrm>
            <a:off x="0" y="0"/>
            <a:ext cx="6096000" cy="6858000"/>
          </a:xfrm>
        </p:spPr>
        <p:txBody>
          <a:bodyPr/>
          <a:lstStyle/>
          <a:p>
            <a:r>
              <a:rPr lang="sv-SE"/>
              <a:t>Klicka på ikonen för att lägga till en bild</a:t>
            </a:r>
          </a:p>
        </p:txBody>
      </p:sp>
      <p:sp>
        <p:nvSpPr>
          <p:cNvPr id="16" name="Underrubrik 2">
            <a:extLst>
              <a:ext uri="{FF2B5EF4-FFF2-40B4-BE49-F238E27FC236}">
                <a16:creationId xmlns:a16="http://schemas.microsoft.com/office/drawing/2014/main" id="{DCB76194-5CFC-F941-A163-D1AB19DB766D}"/>
              </a:ext>
            </a:extLst>
          </p:cNvPr>
          <p:cNvSpPr>
            <a:spLocks noGrp="1"/>
          </p:cNvSpPr>
          <p:nvPr>
            <p:ph type="subTitle" idx="1" hasCustomPrompt="1"/>
          </p:nvPr>
        </p:nvSpPr>
        <p:spPr>
          <a:xfrm>
            <a:off x="6531168" y="2577373"/>
            <a:ext cx="4844683" cy="2103447"/>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17" name="Rak 16">
            <a:extLst>
              <a:ext uri="{FF2B5EF4-FFF2-40B4-BE49-F238E27FC236}">
                <a16:creationId xmlns:a16="http://schemas.microsoft.com/office/drawing/2014/main" id="{EE2CB5C5-6C9A-FD48-BEE0-27C1116CECBB}"/>
              </a:ext>
              <a:ext uri="{C183D7F6-B498-43B3-948B-1728B52AA6E4}">
                <adec:decorative xmlns:adec="http://schemas.microsoft.com/office/drawing/2017/decorative" val="1"/>
              </a:ext>
            </a:extLst>
          </p:cNvPr>
          <p:cNvCxnSpPr>
            <a:cxnSpLocks/>
          </p:cNvCxnSpPr>
          <p:nvPr/>
        </p:nvCxnSpPr>
        <p:spPr>
          <a:xfrm>
            <a:off x="6531168" y="2421012"/>
            <a:ext cx="4844683"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5" name="Rubrik 1">
            <a:extLst>
              <a:ext uri="{FF2B5EF4-FFF2-40B4-BE49-F238E27FC236}">
                <a16:creationId xmlns:a16="http://schemas.microsoft.com/office/drawing/2014/main" id="{4447577F-4E3C-AE4A-831D-0A87F1ACDAE6}"/>
              </a:ext>
            </a:extLst>
          </p:cNvPr>
          <p:cNvSpPr>
            <a:spLocks noGrp="1"/>
          </p:cNvSpPr>
          <p:nvPr>
            <p:ph type="ctrTitle" hasCustomPrompt="1"/>
          </p:nvPr>
        </p:nvSpPr>
        <p:spPr>
          <a:xfrm>
            <a:off x="6528048" y="1030105"/>
            <a:ext cx="4844683" cy="1246495"/>
          </a:xfrm>
        </p:spPr>
        <p:txBody>
          <a:bodyPr lIns="0" tIns="0" rIns="0" bIns="0" anchor="b"/>
          <a:lstStyle>
            <a:lvl1pPr algn="l">
              <a:defRPr sz="4500" b="1">
                <a:solidFill>
                  <a:schemeClr val="bg1"/>
                </a:solidFill>
                <a:latin typeface="+mj-lt"/>
              </a:defRPr>
            </a:lvl1pPr>
          </a:lstStyle>
          <a:p>
            <a:r>
              <a:rPr lang="sv-SE"/>
              <a:t>Större rubrik</a:t>
            </a:r>
            <a:br>
              <a:rPr lang="sv-SE"/>
            </a:br>
            <a:r>
              <a:rPr lang="sv-SE"/>
              <a:t>som tar plats</a:t>
            </a:r>
          </a:p>
        </p:txBody>
      </p:sp>
      <p:sp>
        <p:nvSpPr>
          <p:cNvPr id="11" name="Sidnummer">
            <a:extLst>
              <a:ext uri="{FF2B5EF4-FFF2-40B4-BE49-F238E27FC236}">
                <a16:creationId xmlns:a16="http://schemas.microsoft.com/office/drawing/2014/main" id="{AE54E86B-6268-CE40-8A23-9B275BD5F318}"/>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23" name="Platshållare för text 4">
            <a:extLst>
              <a:ext uri="{FF2B5EF4-FFF2-40B4-BE49-F238E27FC236}">
                <a16:creationId xmlns:a16="http://schemas.microsoft.com/office/drawing/2014/main" id="{0F09F9D9-F1AB-1C47-AFF4-9867012E7F78}"/>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18" name="Bildobjekt 17">
            <a:extLst>
              <a:ext uri="{FF2B5EF4-FFF2-40B4-BE49-F238E27FC236}">
                <a16:creationId xmlns:a16="http://schemas.microsoft.com/office/drawing/2014/main" id="{BBA5DC85-4D9E-7E43-830C-71987E81D8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06430" y="6217844"/>
            <a:ext cx="1406145" cy="333248"/>
          </a:xfrm>
          <a:prstGeom prst="rect">
            <a:avLst/>
          </a:prstGeom>
          <a:effectLst/>
        </p:spPr>
      </p:pic>
    </p:spTree>
    <p:extLst>
      <p:ext uri="{BB962C8B-B14F-4D97-AF65-F5344CB8AC3E}">
        <p14:creationId xmlns:p14="http://schemas.microsoft.com/office/powerpoint/2010/main" val="420308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Rubrik+text+bild vänster alt.1">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83443D7-D671-1F4D-9E67-063CBAB0C602}"/>
              </a:ext>
              <a:ext uri="{C183D7F6-B498-43B3-948B-1728B52AA6E4}">
                <adec:decorative xmlns:adec="http://schemas.microsoft.com/office/drawing/2017/decorative" val="1"/>
              </a:ext>
            </a:extLst>
          </p:cNvPr>
          <p:cNvSpPr>
            <a:spLocks/>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bild 5">
            <a:extLst>
              <a:ext uri="{FF2B5EF4-FFF2-40B4-BE49-F238E27FC236}">
                <a16:creationId xmlns:a16="http://schemas.microsoft.com/office/drawing/2014/main" id="{6D39367D-AC62-3149-B878-DAFEA78C9AB0}"/>
              </a:ext>
            </a:extLst>
          </p:cNvPr>
          <p:cNvSpPr>
            <a:spLocks noGrp="1"/>
          </p:cNvSpPr>
          <p:nvPr>
            <p:ph type="pic" sz="quarter" idx="18"/>
          </p:nvPr>
        </p:nvSpPr>
        <p:spPr>
          <a:xfrm>
            <a:off x="0" y="0"/>
            <a:ext cx="6096000" cy="6858000"/>
          </a:xfrm>
        </p:spPr>
        <p:txBody>
          <a:bodyPr/>
          <a:lstStyle/>
          <a:p>
            <a:r>
              <a:rPr lang="sv-SE"/>
              <a:t>Klicka på ikonen för att lägga till en bild</a:t>
            </a:r>
          </a:p>
        </p:txBody>
      </p:sp>
      <p:sp>
        <p:nvSpPr>
          <p:cNvPr id="11" name="Sidnummer">
            <a:extLst>
              <a:ext uri="{FF2B5EF4-FFF2-40B4-BE49-F238E27FC236}">
                <a16:creationId xmlns:a16="http://schemas.microsoft.com/office/drawing/2014/main" id="{AE54E86B-6268-CE40-8A23-9B275BD5F318}"/>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23" name="Platshållare för text 4">
            <a:extLst>
              <a:ext uri="{FF2B5EF4-FFF2-40B4-BE49-F238E27FC236}">
                <a16:creationId xmlns:a16="http://schemas.microsoft.com/office/drawing/2014/main" id="{0F09F9D9-F1AB-1C47-AFF4-9867012E7F78}"/>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18" name="Bildobjekt 17">
            <a:extLst>
              <a:ext uri="{FF2B5EF4-FFF2-40B4-BE49-F238E27FC236}">
                <a16:creationId xmlns:a16="http://schemas.microsoft.com/office/drawing/2014/main" id="{BBA5DC85-4D9E-7E43-830C-71987E81D8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06430" y="6217844"/>
            <a:ext cx="1406145" cy="333248"/>
          </a:xfrm>
          <a:prstGeom prst="rect">
            <a:avLst/>
          </a:prstGeom>
          <a:effectLst/>
        </p:spPr>
      </p:pic>
      <p:sp>
        <p:nvSpPr>
          <p:cNvPr id="20" name="Underrubrik 2">
            <a:extLst>
              <a:ext uri="{FF2B5EF4-FFF2-40B4-BE49-F238E27FC236}">
                <a16:creationId xmlns:a16="http://schemas.microsoft.com/office/drawing/2014/main" id="{EF2A909D-F591-D244-9383-78CD97DB0615}"/>
              </a:ext>
            </a:extLst>
          </p:cNvPr>
          <p:cNvSpPr>
            <a:spLocks noGrp="1"/>
          </p:cNvSpPr>
          <p:nvPr>
            <p:ph type="subTitle" idx="1" hasCustomPrompt="1"/>
          </p:nvPr>
        </p:nvSpPr>
        <p:spPr>
          <a:xfrm>
            <a:off x="6531168" y="1800133"/>
            <a:ext cx="4844683" cy="2103447"/>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21" name="Rak 20">
            <a:extLst>
              <a:ext uri="{FF2B5EF4-FFF2-40B4-BE49-F238E27FC236}">
                <a16:creationId xmlns:a16="http://schemas.microsoft.com/office/drawing/2014/main" id="{B65806A3-B042-5444-8954-AD579123399D}"/>
              </a:ext>
              <a:ext uri="{C183D7F6-B498-43B3-948B-1728B52AA6E4}">
                <adec:decorative xmlns:adec="http://schemas.microsoft.com/office/drawing/2017/decorative" val="1"/>
              </a:ext>
            </a:extLst>
          </p:cNvPr>
          <p:cNvCxnSpPr>
            <a:cxnSpLocks/>
          </p:cNvCxnSpPr>
          <p:nvPr/>
        </p:nvCxnSpPr>
        <p:spPr>
          <a:xfrm>
            <a:off x="6531168" y="1659956"/>
            <a:ext cx="4844683"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2" name="Rubrik 1">
            <a:extLst>
              <a:ext uri="{FF2B5EF4-FFF2-40B4-BE49-F238E27FC236}">
                <a16:creationId xmlns:a16="http://schemas.microsoft.com/office/drawing/2014/main" id="{5CC9340D-9A3B-374E-AE98-B9B121FCE0BA}"/>
              </a:ext>
            </a:extLst>
          </p:cNvPr>
          <p:cNvSpPr>
            <a:spLocks noGrp="1"/>
          </p:cNvSpPr>
          <p:nvPr>
            <p:ph type="ctrTitle" hasCustomPrompt="1"/>
          </p:nvPr>
        </p:nvSpPr>
        <p:spPr>
          <a:xfrm>
            <a:off x="6528048" y="1056163"/>
            <a:ext cx="4844683" cy="443198"/>
          </a:xfrm>
        </p:spPr>
        <p:txBody>
          <a:bodyPr lIns="0" tIns="0" rIns="0" bIns="0" anchor="b"/>
          <a:lstStyle>
            <a:lvl1pPr algn="l">
              <a:defRPr sz="3200" b="1">
                <a:solidFill>
                  <a:schemeClr val="bg1"/>
                </a:solidFill>
                <a:latin typeface="+mj-lt"/>
              </a:defRPr>
            </a:lvl1pPr>
          </a:lstStyle>
          <a:p>
            <a:r>
              <a:rPr lang="sv-SE"/>
              <a:t>Mindre rubrik</a:t>
            </a:r>
          </a:p>
        </p:txBody>
      </p:sp>
    </p:spTree>
    <p:extLst>
      <p:ext uri="{BB962C8B-B14F-4D97-AF65-F5344CB8AC3E}">
        <p14:creationId xmlns:p14="http://schemas.microsoft.com/office/powerpoint/2010/main" val="3303293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ubrik+text+bild vänster alt.2">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6B5C604B-6425-7E44-ABD0-50743F0E5ADE}"/>
              </a:ext>
            </a:extLst>
          </p:cNvPr>
          <p:cNvSpPr>
            <a:spLocks noGrp="1"/>
          </p:cNvSpPr>
          <p:nvPr>
            <p:ph type="pic" sz="quarter" idx="18"/>
          </p:nvPr>
        </p:nvSpPr>
        <p:spPr>
          <a:xfrm>
            <a:off x="0" y="0"/>
            <a:ext cx="6096000" cy="6858000"/>
          </a:xfrm>
        </p:spPr>
        <p:txBody>
          <a:bodyPr/>
          <a:lstStyle/>
          <a:p>
            <a:r>
              <a:rPr lang="sv-SE"/>
              <a:t>Klicka på ikonen för att lägga till en bild</a:t>
            </a:r>
          </a:p>
        </p:txBody>
      </p:sp>
      <p:sp>
        <p:nvSpPr>
          <p:cNvPr id="16" name="Underrubrik 2">
            <a:extLst>
              <a:ext uri="{FF2B5EF4-FFF2-40B4-BE49-F238E27FC236}">
                <a16:creationId xmlns:a16="http://schemas.microsoft.com/office/drawing/2014/main" id="{DCB76194-5CFC-F941-A163-D1AB19DB766D}"/>
              </a:ext>
            </a:extLst>
          </p:cNvPr>
          <p:cNvSpPr>
            <a:spLocks noGrp="1"/>
          </p:cNvSpPr>
          <p:nvPr>
            <p:ph type="subTitle" idx="1" hasCustomPrompt="1"/>
          </p:nvPr>
        </p:nvSpPr>
        <p:spPr>
          <a:xfrm>
            <a:off x="6531168" y="2577373"/>
            <a:ext cx="4844683" cy="2103447"/>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17" name="Rak 16">
            <a:extLst>
              <a:ext uri="{FF2B5EF4-FFF2-40B4-BE49-F238E27FC236}">
                <a16:creationId xmlns:a16="http://schemas.microsoft.com/office/drawing/2014/main" id="{EE2CB5C5-6C9A-FD48-BEE0-27C1116CECBB}"/>
              </a:ext>
              <a:ext uri="{C183D7F6-B498-43B3-948B-1728B52AA6E4}">
                <adec:decorative xmlns:adec="http://schemas.microsoft.com/office/drawing/2017/decorative" val="1"/>
              </a:ext>
            </a:extLst>
          </p:cNvPr>
          <p:cNvCxnSpPr>
            <a:cxnSpLocks/>
          </p:cNvCxnSpPr>
          <p:nvPr/>
        </p:nvCxnSpPr>
        <p:spPr>
          <a:xfrm>
            <a:off x="6531168" y="2437196"/>
            <a:ext cx="4844683"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5" name="Rubrik 1">
            <a:extLst>
              <a:ext uri="{FF2B5EF4-FFF2-40B4-BE49-F238E27FC236}">
                <a16:creationId xmlns:a16="http://schemas.microsoft.com/office/drawing/2014/main" id="{4447577F-4E3C-AE4A-831D-0A87F1ACDAE6}"/>
              </a:ext>
            </a:extLst>
          </p:cNvPr>
          <p:cNvSpPr>
            <a:spLocks noGrp="1"/>
          </p:cNvSpPr>
          <p:nvPr>
            <p:ph type="ctrTitle" hasCustomPrompt="1"/>
          </p:nvPr>
        </p:nvSpPr>
        <p:spPr>
          <a:xfrm>
            <a:off x="6528048" y="1030105"/>
            <a:ext cx="4844683" cy="1246495"/>
          </a:xfrm>
        </p:spPr>
        <p:txBody>
          <a:bodyPr lIns="0" tIns="0" rIns="0" bIns="0" anchor="b"/>
          <a:lstStyle>
            <a:lvl1pPr algn="l">
              <a:defRPr sz="4500" b="1">
                <a:solidFill>
                  <a:schemeClr val="tx1"/>
                </a:solidFill>
                <a:latin typeface="+mj-lt"/>
              </a:defRPr>
            </a:lvl1pPr>
          </a:lstStyle>
          <a:p>
            <a:r>
              <a:rPr lang="sv-SE"/>
              <a:t>Större rubrik</a:t>
            </a:r>
            <a:br>
              <a:rPr lang="sv-SE"/>
            </a:br>
            <a:r>
              <a:rPr lang="sv-SE"/>
              <a:t>som tar plats</a:t>
            </a:r>
          </a:p>
        </p:txBody>
      </p:sp>
      <p:sp>
        <p:nvSpPr>
          <p:cNvPr id="11" name="Sidnummer">
            <a:extLst>
              <a:ext uri="{FF2B5EF4-FFF2-40B4-BE49-F238E27FC236}">
                <a16:creationId xmlns:a16="http://schemas.microsoft.com/office/drawing/2014/main" id="{418104DF-EF24-FB40-AA57-CE048298D168}"/>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20" name="Platshållare för text 4">
            <a:extLst>
              <a:ext uri="{FF2B5EF4-FFF2-40B4-BE49-F238E27FC236}">
                <a16:creationId xmlns:a16="http://schemas.microsoft.com/office/drawing/2014/main" id="{D1A73FD3-6736-1245-B203-F5A0A1BA194F}"/>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 name="Bildobjekt 1">
            <a:extLst>
              <a:ext uri="{FF2B5EF4-FFF2-40B4-BE49-F238E27FC236}">
                <a16:creationId xmlns:a16="http://schemas.microsoft.com/office/drawing/2014/main" id="{432E0819-45D5-578A-5FE9-803852B035C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884651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Rubrik+text+bild vänster alt.2">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6B5C604B-6425-7E44-ABD0-50743F0E5ADE}"/>
              </a:ext>
            </a:extLst>
          </p:cNvPr>
          <p:cNvSpPr>
            <a:spLocks noGrp="1"/>
          </p:cNvSpPr>
          <p:nvPr>
            <p:ph type="pic" sz="quarter" idx="18"/>
          </p:nvPr>
        </p:nvSpPr>
        <p:spPr>
          <a:xfrm>
            <a:off x="0" y="0"/>
            <a:ext cx="6096000" cy="6858000"/>
          </a:xfrm>
        </p:spPr>
        <p:txBody>
          <a:bodyPr/>
          <a:lstStyle/>
          <a:p>
            <a:r>
              <a:rPr lang="sv-SE"/>
              <a:t>Klicka på ikonen för att lägga till en bild</a:t>
            </a:r>
          </a:p>
        </p:txBody>
      </p:sp>
      <p:sp>
        <p:nvSpPr>
          <p:cNvPr id="16" name="Underrubrik 2">
            <a:extLst>
              <a:ext uri="{FF2B5EF4-FFF2-40B4-BE49-F238E27FC236}">
                <a16:creationId xmlns:a16="http://schemas.microsoft.com/office/drawing/2014/main" id="{DCB76194-5CFC-F941-A163-D1AB19DB766D}"/>
              </a:ext>
            </a:extLst>
          </p:cNvPr>
          <p:cNvSpPr>
            <a:spLocks noGrp="1"/>
          </p:cNvSpPr>
          <p:nvPr>
            <p:ph type="subTitle" idx="1" hasCustomPrompt="1"/>
          </p:nvPr>
        </p:nvSpPr>
        <p:spPr>
          <a:xfrm>
            <a:off x="6531168" y="1800133"/>
            <a:ext cx="4844683" cy="2103447"/>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17" name="Rak 16">
            <a:extLst>
              <a:ext uri="{FF2B5EF4-FFF2-40B4-BE49-F238E27FC236}">
                <a16:creationId xmlns:a16="http://schemas.microsoft.com/office/drawing/2014/main" id="{EE2CB5C5-6C9A-FD48-BEE0-27C1116CECBB}"/>
              </a:ext>
              <a:ext uri="{C183D7F6-B498-43B3-948B-1728B52AA6E4}">
                <adec:decorative xmlns:adec="http://schemas.microsoft.com/office/drawing/2017/decorative" val="1"/>
              </a:ext>
            </a:extLst>
          </p:cNvPr>
          <p:cNvCxnSpPr>
            <a:cxnSpLocks/>
          </p:cNvCxnSpPr>
          <p:nvPr/>
        </p:nvCxnSpPr>
        <p:spPr>
          <a:xfrm>
            <a:off x="6531168" y="1659956"/>
            <a:ext cx="4844683"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5" name="Rubrik 1">
            <a:extLst>
              <a:ext uri="{FF2B5EF4-FFF2-40B4-BE49-F238E27FC236}">
                <a16:creationId xmlns:a16="http://schemas.microsoft.com/office/drawing/2014/main" id="{4447577F-4E3C-AE4A-831D-0A87F1ACDAE6}"/>
              </a:ext>
            </a:extLst>
          </p:cNvPr>
          <p:cNvSpPr>
            <a:spLocks noGrp="1"/>
          </p:cNvSpPr>
          <p:nvPr>
            <p:ph type="ctrTitle" hasCustomPrompt="1"/>
          </p:nvPr>
        </p:nvSpPr>
        <p:spPr>
          <a:xfrm>
            <a:off x="6528048" y="1056163"/>
            <a:ext cx="4844683" cy="443198"/>
          </a:xfrm>
        </p:spPr>
        <p:txBody>
          <a:bodyPr lIns="0" tIns="0" rIns="0" bIns="0" anchor="b"/>
          <a:lstStyle>
            <a:lvl1pPr algn="l">
              <a:defRPr sz="3200" b="1">
                <a:solidFill>
                  <a:schemeClr val="tx1"/>
                </a:solidFill>
                <a:latin typeface="+mj-lt"/>
              </a:defRPr>
            </a:lvl1pPr>
          </a:lstStyle>
          <a:p>
            <a:r>
              <a:rPr lang="sv-SE"/>
              <a:t>Mindre rubrik</a:t>
            </a:r>
          </a:p>
        </p:txBody>
      </p:sp>
      <p:sp>
        <p:nvSpPr>
          <p:cNvPr id="11" name="Sidnummer">
            <a:extLst>
              <a:ext uri="{FF2B5EF4-FFF2-40B4-BE49-F238E27FC236}">
                <a16:creationId xmlns:a16="http://schemas.microsoft.com/office/drawing/2014/main" id="{418104DF-EF24-FB40-AA57-CE048298D168}"/>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20" name="Platshållare för text 4">
            <a:extLst>
              <a:ext uri="{FF2B5EF4-FFF2-40B4-BE49-F238E27FC236}">
                <a16:creationId xmlns:a16="http://schemas.microsoft.com/office/drawing/2014/main" id="{D1A73FD3-6736-1245-B203-F5A0A1BA194F}"/>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 name="Bildobjekt 1">
            <a:extLst>
              <a:ext uri="{FF2B5EF4-FFF2-40B4-BE49-F238E27FC236}">
                <a16:creationId xmlns:a16="http://schemas.microsoft.com/office/drawing/2014/main" id="{6883BEA7-7E37-8E11-3A7F-6CEF692DB70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20285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Rrubrik+text+lista">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8CB26BD-6258-A744-BC1E-6C5A6A360A1C}"/>
              </a:ext>
              <a:ext uri="{C183D7F6-B498-43B3-948B-1728B52AA6E4}">
                <adec:decorative xmlns:adec="http://schemas.microsoft.com/office/drawing/2017/decorative" val="1"/>
              </a:ext>
            </a:extLst>
          </p:cNvPr>
          <p:cNvSpPr>
            <a:spLocks/>
          </p:cNvSpPr>
          <p:nvPr/>
        </p:nvSpPr>
        <p:spPr>
          <a:xfrm>
            <a:off x="6096000" y="0"/>
            <a:ext cx="6107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B65F4D7D-A5F1-4F4B-A06A-3CCAEF5DDE23}"/>
              </a:ext>
            </a:extLst>
          </p:cNvPr>
          <p:cNvSpPr>
            <a:spLocks noGrp="1"/>
          </p:cNvSpPr>
          <p:nvPr>
            <p:ph type="body" sz="quarter" idx="21" hasCustomPrompt="1"/>
          </p:nvPr>
        </p:nvSpPr>
        <p:spPr>
          <a:xfrm>
            <a:off x="6666308" y="1125538"/>
            <a:ext cx="4967288" cy="302954"/>
          </a:xfrm>
        </p:spPr>
        <p:txBody>
          <a:bodyPr/>
          <a:lstStyle>
            <a:lvl1pPr>
              <a:defRPr sz="1400">
                <a:solidFill>
                  <a:schemeClr val="bg1"/>
                </a:solidFill>
              </a:defRPr>
            </a:lvl1pPr>
          </a:lstStyle>
          <a:p>
            <a:pPr lvl="0"/>
            <a:r>
              <a:rPr lang="sv-SE"/>
              <a:t>Plats för punktlista</a:t>
            </a:r>
          </a:p>
        </p:txBody>
      </p:sp>
      <p:sp>
        <p:nvSpPr>
          <p:cNvPr id="19" name="Underrubrik 2">
            <a:extLst>
              <a:ext uri="{FF2B5EF4-FFF2-40B4-BE49-F238E27FC236}">
                <a16:creationId xmlns:a16="http://schemas.microsoft.com/office/drawing/2014/main" id="{70B1507E-D1C8-5942-B8C9-BF3DD81798F3}"/>
              </a:ext>
            </a:extLst>
          </p:cNvPr>
          <p:cNvSpPr>
            <a:spLocks noGrp="1"/>
          </p:cNvSpPr>
          <p:nvPr>
            <p:ph type="subTitle" idx="1" hasCustomPrompt="1"/>
          </p:nvPr>
        </p:nvSpPr>
        <p:spPr>
          <a:xfrm>
            <a:off x="484198" y="2577249"/>
            <a:ext cx="4844683" cy="2004275"/>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20" name="Rak 19">
            <a:extLst>
              <a:ext uri="{FF2B5EF4-FFF2-40B4-BE49-F238E27FC236}">
                <a16:creationId xmlns:a16="http://schemas.microsoft.com/office/drawing/2014/main" id="{CE9CA007-680D-6644-9330-44323FD8AB79}"/>
              </a:ext>
              <a:ext uri="{C183D7F6-B498-43B3-948B-1728B52AA6E4}">
                <adec:decorative xmlns:adec="http://schemas.microsoft.com/office/drawing/2017/decorative" val="1"/>
              </a:ext>
            </a:extLst>
          </p:cNvPr>
          <p:cNvCxnSpPr>
            <a:cxnSpLocks/>
          </p:cNvCxnSpPr>
          <p:nvPr/>
        </p:nvCxnSpPr>
        <p:spPr>
          <a:xfrm>
            <a:off x="484198" y="2420888"/>
            <a:ext cx="4844683"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4" name="Rubrik 1">
            <a:extLst>
              <a:ext uri="{FF2B5EF4-FFF2-40B4-BE49-F238E27FC236}">
                <a16:creationId xmlns:a16="http://schemas.microsoft.com/office/drawing/2014/main" id="{01747967-BD88-CF4E-AFB9-B5D791EF4294}"/>
              </a:ext>
            </a:extLst>
          </p:cNvPr>
          <p:cNvSpPr>
            <a:spLocks noGrp="1"/>
          </p:cNvSpPr>
          <p:nvPr>
            <p:ph type="ctrTitle" hasCustomPrompt="1"/>
          </p:nvPr>
        </p:nvSpPr>
        <p:spPr>
          <a:xfrm>
            <a:off x="484198" y="1029981"/>
            <a:ext cx="4844683" cy="1246495"/>
          </a:xfrm>
        </p:spPr>
        <p:txBody>
          <a:bodyPr lIns="0" tIns="0" rIns="0" bIns="0" anchor="b"/>
          <a:lstStyle>
            <a:lvl1pPr algn="l">
              <a:defRPr sz="4500" b="1">
                <a:solidFill>
                  <a:schemeClr val="tx1"/>
                </a:solidFill>
                <a:latin typeface="+mj-lt"/>
              </a:defRPr>
            </a:lvl1pPr>
          </a:lstStyle>
          <a:p>
            <a:r>
              <a:rPr lang="sv-SE"/>
              <a:t>Större rubrik</a:t>
            </a:r>
            <a:br>
              <a:rPr lang="sv-SE"/>
            </a:br>
            <a:r>
              <a:rPr lang="sv-SE"/>
              <a:t>som tar plats</a:t>
            </a:r>
          </a:p>
        </p:txBody>
      </p:sp>
      <p:sp>
        <p:nvSpPr>
          <p:cNvPr id="11" name="Sidnummer">
            <a:extLst>
              <a:ext uri="{FF2B5EF4-FFF2-40B4-BE49-F238E27FC236}">
                <a16:creationId xmlns:a16="http://schemas.microsoft.com/office/drawing/2014/main" id="{41000489-48B6-9B43-AE8D-48806ED71692}"/>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pic>
        <p:nvPicPr>
          <p:cNvPr id="2" name="Bildobjekt 1">
            <a:extLst>
              <a:ext uri="{FF2B5EF4-FFF2-40B4-BE49-F238E27FC236}">
                <a16:creationId xmlns:a16="http://schemas.microsoft.com/office/drawing/2014/main" id="{4CC4A3A2-D226-14AF-0642-BECB32DF9B0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469207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grön bakgrun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93B345E-42C0-9A4D-9B39-5818E601BAAF}"/>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a:solidFill>
                  <a:schemeClr val="tx2"/>
                </a:solidFill>
              </a:ln>
            </a:endParaRPr>
          </a:p>
        </p:txBody>
      </p:sp>
      <p:sp>
        <p:nvSpPr>
          <p:cNvPr id="10" name="Underrubrik 2">
            <a:extLst>
              <a:ext uri="{FF2B5EF4-FFF2-40B4-BE49-F238E27FC236}">
                <a16:creationId xmlns:a16="http://schemas.microsoft.com/office/drawing/2014/main" id="{95C5E3B7-7E79-414C-8ED6-BB0F5C5F1266}"/>
              </a:ext>
            </a:extLst>
          </p:cNvPr>
          <p:cNvSpPr>
            <a:spLocks noGrp="1"/>
          </p:cNvSpPr>
          <p:nvPr>
            <p:ph type="subTitle" idx="1" hasCustomPrompt="1"/>
          </p:nvPr>
        </p:nvSpPr>
        <p:spPr>
          <a:xfrm>
            <a:off x="482545" y="1868790"/>
            <a:ext cx="7485118" cy="330654"/>
          </a:xfrm>
          <a:prstGeom prst="rect">
            <a:avLst/>
          </a:prstGeom>
        </p:spPr>
        <p:txBody>
          <a:bodyPr lIns="0" tIns="108000" rIns="0" bIns="0"/>
          <a:lstStyle>
            <a:lvl1pPr marL="268288" marR="0" indent="-26035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Plats för punktlista </a:t>
            </a:r>
          </a:p>
        </p:txBody>
      </p:sp>
      <p:sp>
        <p:nvSpPr>
          <p:cNvPr id="12" name="Platshållare för text 4">
            <a:extLst>
              <a:ext uri="{FF2B5EF4-FFF2-40B4-BE49-F238E27FC236}">
                <a16:creationId xmlns:a16="http://schemas.microsoft.com/office/drawing/2014/main" id="{4F3EB6BC-9E61-BA47-8440-152144E604DC}"/>
              </a:ext>
            </a:extLst>
          </p:cNvPr>
          <p:cNvSpPr>
            <a:spLocks noGrp="1"/>
          </p:cNvSpPr>
          <p:nvPr>
            <p:ph type="body" sz="quarter" idx="11" hasCustomPrompt="1"/>
          </p:nvPr>
        </p:nvSpPr>
        <p:spPr>
          <a:xfrm>
            <a:off x="479425" y="1400584"/>
            <a:ext cx="7488238" cy="386054"/>
          </a:xfrm>
        </p:spPr>
        <p:txBody>
          <a:bodyPr/>
          <a:lstStyle>
            <a:lvl1pPr marL="7938" indent="-7938">
              <a:buNone/>
              <a:tabLst/>
              <a:defRPr sz="2000" b="1">
                <a:solidFill>
                  <a:schemeClr val="bg1"/>
                </a:solidFill>
              </a:defRPr>
            </a:lvl1pPr>
          </a:lstStyle>
          <a:p>
            <a:pPr lvl="0"/>
            <a:r>
              <a:rPr lang="sv-SE"/>
              <a:t>Underrubrik in här</a:t>
            </a:r>
          </a:p>
        </p:txBody>
      </p:sp>
      <p:sp>
        <p:nvSpPr>
          <p:cNvPr id="9" name="Platshållare för text 4">
            <a:extLst>
              <a:ext uri="{FF2B5EF4-FFF2-40B4-BE49-F238E27FC236}">
                <a16:creationId xmlns:a16="http://schemas.microsoft.com/office/drawing/2014/main" id="{A9A64494-CF7F-4247-95D3-D7E4656918B7}"/>
              </a:ext>
            </a:extLst>
          </p:cNvPr>
          <p:cNvSpPr>
            <a:spLocks noGrp="1"/>
          </p:cNvSpPr>
          <p:nvPr>
            <p:ph type="body" sz="quarter" idx="10" hasCustomPrompt="1"/>
          </p:nvPr>
        </p:nvSpPr>
        <p:spPr>
          <a:xfrm>
            <a:off x="479425" y="937168"/>
            <a:ext cx="7488238" cy="552253"/>
          </a:xfrm>
        </p:spPr>
        <p:txBody>
          <a:bodyPr/>
          <a:lstStyle>
            <a:lvl1pPr marL="7938" indent="-7938">
              <a:buNone/>
              <a:tabLst/>
              <a:defRPr sz="3200" b="1">
                <a:solidFill>
                  <a:schemeClr val="bg1"/>
                </a:solidFill>
                <a:latin typeface="+mj-lt"/>
              </a:defRPr>
            </a:lvl1pPr>
          </a:lstStyle>
          <a:p>
            <a:pPr lvl="0"/>
            <a:r>
              <a:rPr lang="sv-SE"/>
              <a:t>Rubrik in här</a:t>
            </a:r>
          </a:p>
        </p:txBody>
      </p:sp>
      <p:sp>
        <p:nvSpPr>
          <p:cNvPr id="7" name="Sidnummer">
            <a:extLst>
              <a:ext uri="{FF2B5EF4-FFF2-40B4-BE49-F238E27FC236}">
                <a16:creationId xmlns:a16="http://schemas.microsoft.com/office/drawing/2014/main" id="{4E6689EE-754A-D34C-8A3E-93C63C01D1D6}"/>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pic>
        <p:nvPicPr>
          <p:cNvPr id="3" name="Bildobjekt 2">
            <a:extLst>
              <a:ext uri="{FF2B5EF4-FFF2-40B4-BE49-F238E27FC236}">
                <a16:creationId xmlns:a16="http://schemas.microsoft.com/office/drawing/2014/main" id="{A36BEE76-CF7F-749C-654A-4C6FD392F57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231098677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ext vit bakgrund">
    <p:spTree>
      <p:nvGrpSpPr>
        <p:cNvPr id="1" name=""/>
        <p:cNvGrpSpPr/>
        <p:nvPr/>
      </p:nvGrpSpPr>
      <p:grpSpPr>
        <a:xfrm>
          <a:off x="0" y="0"/>
          <a:ext cx="0" cy="0"/>
          <a:chOff x="0" y="0"/>
          <a:chExt cx="0" cy="0"/>
        </a:xfrm>
      </p:grpSpPr>
      <p:sp>
        <p:nvSpPr>
          <p:cNvPr id="10" name="Underrubrik 2">
            <a:extLst>
              <a:ext uri="{FF2B5EF4-FFF2-40B4-BE49-F238E27FC236}">
                <a16:creationId xmlns:a16="http://schemas.microsoft.com/office/drawing/2014/main" id="{DA3DC411-BBF5-B642-888A-1C341052FB46}"/>
              </a:ext>
            </a:extLst>
          </p:cNvPr>
          <p:cNvSpPr>
            <a:spLocks noGrp="1"/>
          </p:cNvSpPr>
          <p:nvPr>
            <p:ph type="subTitle" idx="1" hasCustomPrompt="1"/>
          </p:nvPr>
        </p:nvSpPr>
        <p:spPr>
          <a:xfrm>
            <a:off x="482545" y="1868790"/>
            <a:ext cx="7485118" cy="330654"/>
          </a:xfrm>
          <a:prstGeom prst="rect">
            <a:avLst/>
          </a:prstGeom>
        </p:spPr>
        <p:txBody>
          <a:bodyPr lIns="0" tIns="108000" rIns="0" bIns="0"/>
          <a:lstStyle>
            <a:lvl1pPr marL="268288" marR="0" indent="-26035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Plats för punktlista </a:t>
            </a:r>
          </a:p>
        </p:txBody>
      </p:sp>
      <p:sp>
        <p:nvSpPr>
          <p:cNvPr id="11" name="Platshållare för text 4">
            <a:extLst>
              <a:ext uri="{FF2B5EF4-FFF2-40B4-BE49-F238E27FC236}">
                <a16:creationId xmlns:a16="http://schemas.microsoft.com/office/drawing/2014/main" id="{D4C75B71-6646-6F4A-B4FE-426E0479289F}"/>
              </a:ext>
            </a:extLst>
          </p:cNvPr>
          <p:cNvSpPr>
            <a:spLocks noGrp="1"/>
          </p:cNvSpPr>
          <p:nvPr>
            <p:ph type="body" sz="quarter" idx="11" hasCustomPrompt="1"/>
          </p:nvPr>
        </p:nvSpPr>
        <p:spPr>
          <a:xfrm>
            <a:off x="479425" y="1400584"/>
            <a:ext cx="7488238" cy="386054"/>
          </a:xfrm>
        </p:spPr>
        <p:txBody>
          <a:bodyPr/>
          <a:lstStyle>
            <a:lvl1pPr marL="7938" indent="-7938">
              <a:buNone/>
              <a:tabLst/>
              <a:defRPr sz="2000" b="1">
                <a:solidFill>
                  <a:schemeClr val="tx1"/>
                </a:solidFill>
              </a:defRPr>
            </a:lvl1pPr>
          </a:lstStyle>
          <a:p>
            <a:pPr lvl="0"/>
            <a:r>
              <a:rPr lang="sv-SE"/>
              <a:t>Underrubrik in här</a:t>
            </a:r>
          </a:p>
        </p:txBody>
      </p:sp>
      <p:sp>
        <p:nvSpPr>
          <p:cNvPr id="9" name="Platshållare för text 4">
            <a:extLst>
              <a:ext uri="{FF2B5EF4-FFF2-40B4-BE49-F238E27FC236}">
                <a16:creationId xmlns:a16="http://schemas.microsoft.com/office/drawing/2014/main" id="{FC790C65-CD7D-E847-953A-25322F0751E9}"/>
              </a:ext>
            </a:extLst>
          </p:cNvPr>
          <p:cNvSpPr>
            <a:spLocks noGrp="1"/>
          </p:cNvSpPr>
          <p:nvPr>
            <p:ph type="body" sz="quarter" idx="10" hasCustomPrompt="1"/>
          </p:nvPr>
        </p:nvSpPr>
        <p:spPr>
          <a:xfrm>
            <a:off x="479425" y="937168"/>
            <a:ext cx="7488238" cy="552253"/>
          </a:xfrm>
        </p:spPr>
        <p:txBody>
          <a:bodyPr/>
          <a:lstStyle>
            <a:lvl1pPr marL="7938" indent="-7938">
              <a:buNone/>
              <a:tabLst/>
              <a:defRPr sz="3200" b="1">
                <a:solidFill>
                  <a:schemeClr val="tx1"/>
                </a:solidFill>
                <a:latin typeface="+mj-lt"/>
              </a:defRPr>
            </a:lvl1pPr>
          </a:lstStyle>
          <a:p>
            <a:pPr lvl="0"/>
            <a:r>
              <a:rPr lang="sv-SE"/>
              <a:t>Rubrik in här</a:t>
            </a:r>
          </a:p>
        </p:txBody>
      </p:sp>
      <p:sp>
        <p:nvSpPr>
          <p:cNvPr id="7" name="Sidnummer">
            <a:extLst>
              <a:ext uri="{FF2B5EF4-FFF2-40B4-BE49-F238E27FC236}">
                <a16:creationId xmlns:a16="http://schemas.microsoft.com/office/drawing/2014/main" id="{4E6689EE-754A-D34C-8A3E-93C63C01D1D6}"/>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pic>
        <p:nvPicPr>
          <p:cNvPr id="2" name="Bildobjekt 1">
            <a:extLst>
              <a:ext uri="{FF2B5EF4-FFF2-40B4-BE49-F238E27FC236}">
                <a16:creationId xmlns:a16="http://schemas.microsoft.com/office/drawing/2014/main" id="{FEF7283A-350A-CA1D-1A7F-5CEB7C9A205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2050815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 Egenvald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EDF0D6B-A375-064D-8461-3ACC3F7ADA52}"/>
              </a:ext>
              <a:ext uri="{C183D7F6-B498-43B3-948B-1728B52AA6E4}">
                <adec:decorative xmlns:adec="http://schemas.microsoft.com/office/drawing/2017/decorative" val="0"/>
              </a:ext>
            </a:extLst>
          </p:cNvPr>
          <p:cNvSpPr>
            <a:spLocks noGrp="1"/>
          </p:cNvSpPr>
          <p:nvPr>
            <p:ph type="pic" sz="quarter" idx="12"/>
          </p:nvPr>
        </p:nvSpPr>
        <p:spPr>
          <a:xfrm>
            <a:off x="-1200" y="0"/>
            <a:ext cx="12193200" cy="6858000"/>
          </a:xfrm>
          <a:solidFill>
            <a:schemeClr val="tx1"/>
          </a:solidFill>
        </p:spPr>
        <p:txBody>
          <a:bodyPr>
            <a:noAutofit/>
          </a:bodyPr>
          <a:lstStyle>
            <a:lvl1pPr>
              <a:defRPr>
                <a:solidFill>
                  <a:schemeClr val="bg1"/>
                </a:solidFill>
              </a:defRPr>
            </a:lvl1pPr>
          </a:lstStyle>
          <a:p>
            <a:r>
              <a:rPr lang="sv-SE"/>
              <a:t>Klicka på ikonen för att lägga till en bild</a:t>
            </a:r>
            <a:endParaRPr lang="sv-SE" dirty="0"/>
          </a:p>
        </p:txBody>
      </p:sp>
      <p:sp>
        <p:nvSpPr>
          <p:cNvPr id="9" name="Underrubrik 2">
            <a:extLst>
              <a:ext uri="{FF2B5EF4-FFF2-40B4-BE49-F238E27FC236}">
                <a16:creationId xmlns:a16="http://schemas.microsoft.com/office/drawing/2014/main" id="{68CF1E99-07AD-8740-BB7E-0CE1A2A508DC}"/>
              </a:ext>
            </a:extLst>
          </p:cNvPr>
          <p:cNvSpPr>
            <a:spLocks noGrp="1"/>
          </p:cNvSpPr>
          <p:nvPr>
            <p:ph type="subTitle" idx="1" hasCustomPrompt="1"/>
          </p:nvPr>
        </p:nvSpPr>
        <p:spPr>
          <a:xfrm>
            <a:off x="482545" y="1868790"/>
            <a:ext cx="7485118" cy="330654"/>
          </a:xfrm>
          <a:prstGeom prst="rect">
            <a:avLst/>
          </a:prstGeom>
        </p:spPr>
        <p:txBody>
          <a:bodyPr lIns="0" tIns="108000" rIns="0" bIns="0"/>
          <a:lstStyle>
            <a:lvl1pPr marL="268288" marR="0" indent="-26035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Plats för punktlista </a:t>
            </a:r>
          </a:p>
        </p:txBody>
      </p:sp>
      <p:sp>
        <p:nvSpPr>
          <p:cNvPr id="15" name="Platshållare för text 4">
            <a:extLst>
              <a:ext uri="{FF2B5EF4-FFF2-40B4-BE49-F238E27FC236}">
                <a16:creationId xmlns:a16="http://schemas.microsoft.com/office/drawing/2014/main" id="{D002ED76-6CC8-1F42-B9FF-E1DFB1317063}"/>
              </a:ext>
            </a:extLst>
          </p:cNvPr>
          <p:cNvSpPr>
            <a:spLocks noGrp="1"/>
          </p:cNvSpPr>
          <p:nvPr>
            <p:ph type="body" sz="quarter" idx="11" hasCustomPrompt="1"/>
          </p:nvPr>
        </p:nvSpPr>
        <p:spPr>
          <a:xfrm>
            <a:off x="479425" y="1400584"/>
            <a:ext cx="7488238" cy="386054"/>
          </a:xfrm>
        </p:spPr>
        <p:txBody>
          <a:bodyPr/>
          <a:lstStyle>
            <a:lvl1pPr marL="7938" indent="-7938">
              <a:buNone/>
              <a:tabLst/>
              <a:defRPr sz="2000" b="1">
                <a:solidFill>
                  <a:schemeClr val="bg1"/>
                </a:solidFill>
              </a:defRPr>
            </a:lvl1pPr>
          </a:lstStyle>
          <a:p>
            <a:pPr lvl="0"/>
            <a:r>
              <a:rPr lang="sv-SE"/>
              <a:t>Underrubrik in här</a:t>
            </a:r>
          </a:p>
        </p:txBody>
      </p:sp>
      <p:sp>
        <p:nvSpPr>
          <p:cNvPr id="5" name="Platshållare för text 4">
            <a:extLst>
              <a:ext uri="{FF2B5EF4-FFF2-40B4-BE49-F238E27FC236}">
                <a16:creationId xmlns:a16="http://schemas.microsoft.com/office/drawing/2014/main" id="{0C4061BA-0DB0-964F-BFE7-D0E91F655A0E}"/>
              </a:ext>
            </a:extLst>
          </p:cNvPr>
          <p:cNvSpPr>
            <a:spLocks noGrp="1"/>
          </p:cNvSpPr>
          <p:nvPr>
            <p:ph type="body" sz="quarter" idx="10" hasCustomPrompt="1"/>
          </p:nvPr>
        </p:nvSpPr>
        <p:spPr>
          <a:xfrm>
            <a:off x="479425" y="937168"/>
            <a:ext cx="7488238" cy="552253"/>
          </a:xfrm>
        </p:spPr>
        <p:txBody>
          <a:bodyPr/>
          <a:lstStyle>
            <a:lvl1pPr marL="7938" indent="-7938">
              <a:buNone/>
              <a:tabLst/>
              <a:defRPr sz="3200" b="1">
                <a:solidFill>
                  <a:schemeClr val="bg1"/>
                </a:solidFill>
                <a:latin typeface="+mj-lt"/>
              </a:defRPr>
            </a:lvl1pPr>
          </a:lstStyle>
          <a:p>
            <a:pPr lvl="0"/>
            <a:r>
              <a:rPr lang="sv-SE"/>
              <a:t>Rubrik in här</a:t>
            </a:r>
          </a:p>
        </p:txBody>
      </p:sp>
      <p:sp>
        <p:nvSpPr>
          <p:cNvPr id="7" name="Sidnummer">
            <a:extLst>
              <a:ext uri="{FF2B5EF4-FFF2-40B4-BE49-F238E27FC236}">
                <a16:creationId xmlns:a16="http://schemas.microsoft.com/office/drawing/2014/main" id="{4E6689EE-754A-D34C-8A3E-93C63C01D1D6}"/>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0" name="Platshållare för text 4">
            <a:extLst>
              <a:ext uri="{FF2B5EF4-FFF2-40B4-BE49-F238E27FC236}">
                <a16:creationId xmlns:a16="http://schemas.microsoft.com/office/drawing/2014/main" id="{7894EE51-F3D7-C544-A686-A1C82DBE7522}"/>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bg1"/>
                </a:solidFill>
              </a:defRPr>
            </a:lvl1pPr>
          </a:lstStyle>
          <a:p>
            <a:pPr lvl="0"/>
            <a:r>
              <a:rPr lang="sv-SE"/>
              <a:t>Fotografens namn</a:t>
            </a:r>
          </a:p>
        </p:txBody>
      </p:sp>
      <p:sp>
        <p:nvSpPr>
          <p:cNvPr id="2" name="Logotyp Business Region Skåne">
            <a:extLst>
              <a:ext uri="{FF2B5EF4-FFF2-40B4-BE49-F238E27FC236}">
                <a16:creationId xmlns:a16="http://schemas.microsoft.com/office/drawing/2014/main" id="{DDFDF0D2-85A1-8E09-41CD-15BDA4B59D0D}"/>
              </a:ext>
              <a:ext uri="{C183D7F6-B498-43B3-948B-1728B52AA6E4}">
                <adec:decorative xmlns:adec="http://schemas.microsoft.com/office/drawing/2017/decorative" val="1"/>
              </a:ext>
            </a:extLst>
          </p:cNvPr>
          <p:cNvSpPr>
            <a:spLocks noGrp="1"/>
          </p:cNvSpPr>
          <p:nvPr>
            <p:ph type="body" sz="quarter" idx="13"/>
          </p:nvPr>
        </p:nvSpPr>
        <p:spPr>
          <a:xfrm>
            <a:off x="10306431" y="6336788"/>
            <a:ext cx="1406144" cy="212693"/>
          </a:xfrm>
          <a:blipFill>
            <a:blip r:embed="rId2" cstate="screen">
              <a:extLst>
                <a:ext uri="{28A0092B-C50C-407E-A947-70E740481C1C}">
                  <a14:useLocalDpi xmlns:a14="http://schemas.microsoft.com/office/drawing/2010/main"/>
                </a:ext>
              </a:extLst>
            </a:blip>
            <a:stretch>
              <a:fillRect b="-56680"/>
            </a:stretch>
          </a:blipFill>
        </p:spPr>
        <p:txBody>
          <a:bodyPr/>
          <a:lstStyle>
            <a:lvl1pPr>
              <a:buNone/>
              <a:defRPr>
                <a:noFill/>
              </a:defRPr>
            </a:lvl1pPr>
          </a:lstStyle>
          <a:p>
            <a:pPr lvl="0"/>
            <a:r>
              <a:rPr lang="sv-SE"/>
              <a:t>Klicka här för att ändra format på bakgrundstexten</a:t>
            </a:r>
          </a:p>
        </p:txBody>
      </p:sp>
    </p:spTree>
    <p:extLst>
      <p:ext uri="{BB962C8B-B14F-4D97-AF65-F5344CB8AC3E}">
        <p14:creationId xmlns:p14="http://schemas.microsoft.com/office/powerpoint/2010/main" val="1803110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0_Försättsbla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1AC6F45-469F-C044-A178-FE2A4995A2A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B4EB78A3-BF90-8340-8CA0-5C5738AADF49}" type="slidenum">
              <a:rPr lang="sv-SE" smtClean="0"/>
              <a:t>‹#›</a:t>
            </a:fld>
            <a:endParaRPr lang="sv-SE"/>
          </a:p>
        </p:txBody>
      </p:sp>
      <p:sp>
        <p:nvSpPr>
          <p:cNvPr id="14" name="Underrubrik 2">
            <a:extLst>
              <a:ext uri="{FF2B5EF4-FFF2-40B4-BE49-F238E27FC236}">
                <a16:creationId xmlns:a16="http://schemas.microsoft.com/office/drawing/2014/main" id="{F380922F-8E97-A640-8DD1-97A3C0CB21B2}"/>
              </a:ext>
            </a:extLst>
          </p:cNvPr>
          <p:cNvSpPr>
            <a:spLocks noGrp="1"/>
          </p:cNvSpPr>
          <p:nvPr>
            <p:ph type="subTitle" idx="1" hasCustomPrompt="1"/>
          </p:nvPr>
        </p:nvSpPr>
        <p:spPr>
          <a:xfrm>
            <a:off x="482545" y="1868790"/>
            <a:ext cx="7485118" cy="330654"/>
          </a:xfrm>
          <a:prstGeom prst="rect">
            <a:avLst/>
          </a:prstGeom>
        </p:spPr>
        <p:txBody>
          <a:bodyPr lIns="0" tIns="108000" rIns="0" bIns="0"/>
          <a:lstStyle>
            <a:lvl1pPr marL="268288" marR="0" indent="-26035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Plats för punktlista </a:t>
            </a:r>
          </a:p>
        </p:txBody>
      </p:sp>
      <p:sp>
        <p:nvSpPr>
          <p:cNvPr id="15" name="Platshållare för text 4">
            <a:extLst>
              <a:ext uri="{FF2B5EF4-FFF2-40B4-BE49-F238E27FC236}">
                <a16:creationId xmlns:a16="http://schemas.microsoft.com/office/drawing/2014/main" id="{94B4D0B0-9224-824E-AD36-C1A436CA57A5}"/>
              </a:ext>
            </a:extLst>
          </p:cNvPr>
          <p:cNvSpPr>
            <a:spLocks noGrp="1"/>
          </p:cNvSpPr>
          <p:nvPr>
            <p:ph type="body" sz="quarter" idx="11" hasCustomPrompt="1"/>
          </p:nvPr>
        </p:nvSpPr>
        <p:spPr>
          <a:xfrm>
            <a:off x="479425" y="1400584"/>
            <a:ext cx="7488238" cy="386054"/>
          </a:xfrm>
        </p:spPr>
        <p:txBody>
          <a:bodyPr/>
          <a:lstStyle>
            <a:lvl1pPr marL="7938" indent="-7938">
              <a:buNone/>
              <a:tabLst/>
              <a:defRPr sz="2000" b="1">
                <a:solidFill>
                  <a:schemeClr val="tx1"/>
                </a:solidFill>
              </a:defRPr>
            </a:lvl1pPr>
          </a:lstStyle>
          <a:p>
            <a:pPr lvl="0"/>
            <a:r>
              <a:rPr lang="sv-SE"/>
              <a:t>Underrubrik in här</a:t>
            </a:r>
          </a:p>
        </p:txBody>
      </p:sp>
      <p:sp>
        <p:nvSpPr>
          <p:cNvPr id="16" name="Platshållare för text 4">
            <a:extLst>
              <a:ext uri="{FF2B5EF4-FFF2-40B4-BE49-F238E27FC236}">
                <a16:creationId xmlns:a16="http://schemas.microsoft.com/office/drawing/2014/main" id="{B1AA5D0C-EF87-3645-A2E4-DA8631CEEB60}"/>
              </a:ext>
            </a:extLst>
          </p:cNvPr>
          <p:cNvSpPr>
            <a:spLocks noGrp="1"/>
          </p:cNvSpPr>
          <p:nvPr>
            <p:ph type="body" sz="quarter" idx="10" hasCustomPrompt="1"/>
          </p:nvPr>
        </p:nvSpPr>
        <p:spPr>
          <a:xfrm>
            <a:off x="479425" y="937168"/>
            <a:ext cx="7488238" cy="552253"/>
          </a:xfrm>
        </p:spPr>
        <p:txBody>
          <a:bodyPr/>
          <a:lstStyle>
            <a:lvl1pPr marL="7938" indent="-7938">
              <a:buNone/>
              <a:tabLst/>
              <a:defRPr sz="3200" b="1">
                <a:solidFill>
                  <a:schemeClr val="tx1"/>
                </a:solidFill>
                <a:latin typeface="+mj-lt"/>
              </a:defRPr>
            </a:lvl1pPr>
          </a:lstStyle>
          <a:p>
            <a:pPr lvl="0"/>
            <a:r>
              <a:rPr lang="sv-SE"/>
              <a:t>Rubrik in här</a:t>
            </a:r>
          </a:p>
        </p:txBody>
      </p:sp>
      <p:sp>
        <p:nvSpPr>
          <p:cNvPr id="9" name="textruta 8">
            <a:extLst>
              <a:ext uri="{FF2B5EF4-FFF2-40B4-BE49-F238E27FC236}">
                <a16:creationId xmlns:a16="http://schemas.microsoft.com/office/drawing/2014/main" id="{28C2DA17-251B-6B40-A63B-95E99A4A7627}"/>
              </a:ext>
            </a:extLst>
          </p:cNvPr>
          <p:cNvSpPr txBox="1"/>
          <p:nvPr/>
        </p:nvSpPr>
        <p:spPr>
          <a:xfrm>
            <a:off x="0" y="6539311"/>
            <a:ext cx="1780674" cy="230832"/>
          </a:xfrm>
          <a:prstGeom prst="rect">
            <a:avLst/>
          </a:prstGeom>
          <a:noFill/>
        </p:spPr>
        <p:txBody>
          <a:bodyPr wrap="square" rtlCol="0">
            <a:spAutoFit/>
          </a:bodyPr>
          <a:lstStyle/>
          <a:p>
            <a:r>
              <a:rPr lang="sv-SE" sz="900" i="1">
                <a:solidFill>
                  <a:schemeClr val="bg1"/>
                </a:solidFill>
              </a:rPr>
              <a:t>@ </a:t>
            </a:r>
            <a:r>
              <a:rPr lang="sv-SE" sz="900" i="1" err="1">
                <a:solidFill>
                  <a:schemeClr val="bg1"/>
                </a:solidFill>
              </a:rPr>
              <a:t>Apelöga</a:t>
            </a:r>
            <a:endParaRPr lang="sv-SE" sz="900" i="1">
              <a:solidFill>
                <a:schemeClr val="bg1"/>
              </a:solidFill>
            </a:endParaRPr>
          </a:p>
        </p:txBody>
      </p:sp>
      <p:pic>
        <p:nvPicPr>
          <p:cNvPr id="2" name="Bildobjekt 1">
            <a:extLst>
              <a:ext uri="{FF2B5EF4-FFF2-40B4-BE49-F238E27FC236}">
                <a16:creationId xmlns:a16="http://schemas.microsoft.com/office/drawing/2014/main" id="{BB622B33-6605-F18D-AD58-F6C0BA1E45D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707046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Citat al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Diabildsnummer">
            <a:extLst>
              <a:ext uri="{FF2B5EF4-FFF2-40B4-BE49-F238E27FC236}">
                <a16:creationId xmlns:a16="http://schemas.microsoft.com/office/drawing/2014/main" id="{C2CE168D-F6B2-FA46-9B91-720905C9AD5F}"/>
              </a:ext>
            </a:extLst>
          </p:cNvPr>
          <p:cNvSpPr txBox="1">
            <a:spLocks noGrp="1"/>
          </p:cNvSpPr>
          <p:nvPr>
            <p:ph type="sldNum" sz="quarter" idx="4"/>
          </p:nvPr>
        </p:nvSpPr>
        <p:spPr>
          <a:xfrm>
            <a:off x="11812200" y="0"/>
            <a:ext cx="379800" cy="379800"/>
          </a:xfrm>
          <a:prstGeom prst="rect">
            <a:avLst/>
          </a:prstGeom>
          <a:solidFill>
            <a:srgbClr val="000000"/>
          </a:solidFill>
        </p:spPr>
        <p:txBody>
          <a:bodyPr anchor="ctr" anchorCtr="0"/>
          <a:lstStyle>
            <a:lvl1pPr>
              <a:defRPr sz="1200">
                <a:solidFill>
                  <a:schemeClr val="bg1"/>
                </a:solidFill>
              </a:defRPr>
            </a:lvl1pPr>
          </a:lstStyle>
          <a:p>
            <a:fld id="{B4EB78A3-BF90-8340-8CA0-5C5738AADF49}" type="slidenum">
              <a:rPr lang="sv-SE" smtClean="0"/>
              <a:t>‹#›</a:t>
            </a:fld>
            <a:endParaRPr lang="sv-SE"/>
          </a:p>
        </p:txBody>
      </p:sp>
      <p:sp>
        <p:nvSpPr>
          <p:cNvPr id="11" name="Platshållare för text 4">
            <a:extLst>
              <a:ext uri="{FF2B5EF4-FFF2-40B4-BE49-F238E27FC236}">
                <a16:creationId xmlns:a16="http://schemas.microsoft.com/office/drawing/2014/main" id="{24FCF013-FC1D-5146-8938-5358F33DB664}"/>
              </a:ext>
            </a:extLst>
          </p:cNvPr>
          <p:cNvSpPr>
            <a:spLocks noGrp="1"/>
          </p:cNvSpPr>
          <p:nvPr>
            <p:ph type="body" sz="quarter" idx="11" hasCustomPrompt="1"/>
          </p:nvPr>
        </p:nvSpPr>
        <p:spPr>
          <a:xfrm>
            <a:off x="1022118" y="1455985"/>
            <a:ext cx="4471713" cy="330654"/>
          </a:xfrm>
        </p:spPr>
        <p:txBody>
          <a:bodyPr anchor="b" anchorCtr="0"/>
          <a:lstStyle>
            <a:lvl1pPr marL="7938" marR="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tx1"/>
                </a:solidFill>
              </a:defRPr>
            </a:lvl1pPr>
          </a:lstStyle>
          <a:p>
            <a:pPr marL="7938" marR="0" lvl="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”Citat in här” </a:t>
            </a:r>
          </a:p>
        </p:txBody>
      </p:sp>
      <p:sp>
        <p:nvSpPr>
          <p:cNvPr id="15" name="Underrubrik 2">
            <a:extLst>
              <a:ext uri="{FF2B5EF4-FFF2-40B4-BE49-F238E27FC236}">
                <a16:creationId xmlns:a16="http://schemas.microsoft.com/office/drawing/2014/main" id="{A8A62247-ED78-504A-9F46-AEF51D4F3F78}"/>
              </a:ext>
            </a:extLst>
          </p:cNvPr>
          <p:cNvSpPr>
            <a:spLocks noGrp="1"/>
          </p:cNvSpPr>
          <p:nvPr>
            <p:ph type="subTitle" idx="1" hasCustomPrompt="1"/>
          </p:nvPr>
        </p:nvSpPr>
        <p:spPr>
          <a:xfrm>
            <a:off x="1025238" y="1868790"/>
            <a:ext cx="4468583" cy="302954"/>
          </a:xfrm>
          <a:prstGeom prst="rect">
            <a:avLst/>
          </a:prstGeom>
        </p:spPr>
        <p:txBody>
          <a:bodyPr lIns="0" tIns="108000" rIns="0" bIns="0"/>
          <a:lstStyle>
            <a:lvl1pPr marL="7938" marR="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 Namn </a:t>
            </a:r>
            <a:r>
              <a:rPr lang="sv-SE" err="1"/>
              <a:t>Namnsson</a:t>
            </a:r>
            <a:r>
              <a:rPr lang="sv-SE"/>
              <a:t>, Titel Företag</a:t>
            </a:r>
          </a:p>
        </p:txBody>
      </p:sp>
      <p:sp>
        <p:nvSpPr>
          <p:cNvPr id="6" name="textruta 5">
            <a:extLst>
              <a:ext uri="{FF2B5EF4-FFF2-40B4-BE49-F238E27FC236}">
                <a16:creationId xmlns:a16="http://schemas.microsoft.com/office/drawing/2014/main" id="{4D021AF4-4C73-1641-A379-4FF18686D6DE}"/>
              </a:ext>
            </a:extLst>
          </p:cNvPr>
          <p:cNvSpPr txBox="1"/>
          <p:nvPr/>
        </p:nvSpPr>
        <p:spPr>
          <a:xfrm>
            <a:off x="0" y="6539311"/>
            <a:ext cx="1780674" cy="230832"/>
          </a:xfrm>
          <a:prstGeom prst="rect">
            <a:avLst/>
          </a:prstGeom>
          <a:noFill/>
        </p:spPr>
        <p:txBody>
          <a:bodyPr wrap="square" rtlCol="0">
            <a:spAutoFit/>
          </a:bodyPr>
          <a:lstStyle/>
          <a:p>
            <a:r>
              <a:rPr lang="sv-SE" sz="900" i="1">
                <a:solidFill>
                  <a:schemeClr val="bg1"/>
                </a:solidFill>
              </a:rPr>
              <a:t>@ </a:t>
            </a:r>
            <a:r>
              <a:rPr lang="sv-SE" sz="900" i="1" err="1">
                <a:solidFill>
                  <a:schemeClr val="bg1"/>
                </a:solidFill>
              </a:rPr>
              <a:t>Apelöga</a:t>
            </a:r>
            <a:endParaRPr lang="sv-SE" sz="900" i="1">
              <a:solidFill>
                <a:schemeClr val="bg1"/>
              </a:solidFill>
            </a:endParaRPr>
          </a:p>
        </p:txBody>
      </p:sp>
      <p:pic>
        <p:nvPicPr>
          <p:cNvPr id="2" name="Bildobjekt 1">
            <a:extLst>
              <a:ext uri="{FF2B5EF4-FFF2-40B4-BE49-F238E27FC236}">
                <a16:creationId xmlns:a16="http://schemas.microsoft.com/office/drawing/2014/main" id="{B98EA37B-B636-7A6A-0392-7FBF9C65191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642273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2_Försättsblad">
    <p:spTree>
      <p:nvGrpSpPr>
        <p:cNvPr id="1" name=""/>
        <p:cNvGrpSpPr/>
        <p:nvPr/>
      </p:nvGrpSpPr>
      <p:grpSpPr>
        <a:xfrm>
          <a:off x="0" y="0"/>
          <a:ext cx="0" cy="0"/>
          <a:chOff x="0" y="0"/>
          <a:chExt cx="0" cy="0"/>
        </a:xfrm>
      </p:grpSpPr>
      <p:pic>
        <p:nvPicPr>
          <p:cNvPr id="14" name="Bildobjekt 13" descr="En bild som visar person, målbur&#10;&#10;Automatiskt genererad beskrivning">
            <a:extLst>
              <a:ext uri="{FF2B5EF4-FFF2-40B4-BE49-F238E27FC236}">
                <a16:creationId xmlns:a16="http://schemas.microsoft.com/office/drawing/2014/main" id="{BA5F9EE4-7227-D639-374B-7F08F607E9CD}"/>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a:ext>
            </a:extLst>
          </a:blip>
          <a:stretch>
            <a:fillRect/>
          </a:stretch>
        </p:blipFill>
        <p:spPr>
          <a:xfrm>
            <a:off x="-2501660" y="-2820837"/>
            <a:ext cx="15021463" cy="10017584"/>
          </a:xfrm>
          <a:prstGeom prst="rect">
            <a:avLst/>
          </a:prstGeom>
        </p:spPr>
      </p:pic>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561309F0-8EFC-4442-9AAB-F8D69B4C99EE}" type="slidenum">
              <a:rPr lang="sv-SE" smtClean="0"/>
              <a:t>‹#›</a:t>
            </a:fld>
            <a:endParaRPr lang="sv-SE"/>
          </a:p>
        </p:txBody>
      </p:sp>
      <p:sp>
        <p:nvSpPr>
          <p:cNvPr id="12" name="textruta 11">
            <a:extLst>
              <a:ext uri="{FF2B5EF4-FFF2-40B4-BE49-F238E27FC236}">
                <a16:creationId xmlns:a16="http://schemas.microsoft.com/office/drawing/2014/main" id="{6FED8E66-B043-0747-B983-510FDB30F54A}"/>
              </a:ext>
            </a:extLst>
          </p:cNvPr>
          <p:cNvSpPr txBox="1"/>
          <p:nvPr/>
        </p:nvSpPr>
        <p:spPr>
          <a:xfrm>
            <a:off x="32084" y="6568564"/>
            <a:ext cx="17806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i="1">
                <a:solidFill>
                  <a:schemeClr val="bg1"/>
                </a:solidFill>
              </a:rPr>
              <a:t>@ </a:t>
            </a:r>
            <a:r>
              <a:rPr lang="sv-SE" sz="900" i="1" err="1">
                <a:solidFill>
                  <a:schemeClr val="bg1"/>
                </a:solidFill>
              </a:rPr>
              <a:t>Apelöga</a:t>
            </a:r>
            <a:endParaRPr lang="sv-SE" sz="900" i="1">
              <a:solidFill>
                <a:schemeClr val="bg1"/>
              </a:solidFill>
            </a:endParaRPr>
          </a:p>
        </p:txBody>
      </p:sp>
      <p:pic>
        <p:nvPicPr>
          <p:cNvPr id="2" name="Bildobjekt 1">
            <a:extLst>
              <a:ext uri="{FF2B5EF4-FFF2-40B4-BE49-F238E27FC236}">
                <a16:creationId xmlns:a16="http://schemas.microsoft.com/office/drawing/2014/main" id="{799102C6-0B2F-A9FE-ECA6-3B3F24E2EAF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
        <p:nvSpPr>
          <p:cNvPr id="15" name="Platshållare för text 4">
            <a:extLst>
              <a:ext uri="{FF2B5EF4-FFF2-40B4-BE49-F238E27FC236}">
                <a16:creationId xmlns:a16="http://schemas.microsoft.com/office/drawing/2014/main" id="{C8CABD0A-3478-04E6-B1D4-CBA0B492A321}"/>
              </a:ext>
            </a:extLst>
          </p:cNvPr>
          <p:cNvSpPr>
            <a:spLocks noGrp="1"/>
          </p:cNvSpPr>
          <p:nvPr>
            <p:ph type="body" sz="quarter" idx="11" hasCustomPrompt="1"/>
          </p:nvPr>
        </p:nvSpPr>
        <p:spPr>
          <a:xfrm>
            <a:off x="0" y="3429000"/>
            <a:ext cx="12191999" cy="386054"/>
          </a:xfrm>
        </p:spPr>
        <p:txBody>
          <a:bodyPr/>
          <a:lstStyle>
            <a:lvl1pPr marL="7938" indent="-7938" algn="ctr">
              <a:buNone/>
              <a:tabLst/>
              <a:defRPr sz="2000" b="1">
                <a:solidFill>
                  <a:schemeClr val="bg1"/>
                </a:solidFill>
              </a:defRPr>
            </a:lvl1pPr>
          </a:lstStyle>
          <a:p>
            <a:pPr lvl="0"/>
            <a:r>
              <a:rPr lang="sv-SE"/>
              <a:t>Underrubrik in här</a:t>
            </a:r>
          </a:p>
        </p:txBody>
      </p:sp>
      <p:sp>
        <p:nvSpPr>
          <p:cNvPr id="16" name="Rubrik 1">
            <a:extLst>
              <a:ext uri="{FF2B5EF4-FFF2-40B4-BE49-F238E27FC236}">
                <a16:creationId xmlns:a16="http://schemas.microsoft.com/office/drawing/2014/main" id="{15114A40-1082-7E5F-200E-84BB04AA4151}"/>
              </a:ext>
            </a:extLst>
          </p:cNvPr>
          <p:cNvSpPr>
            <a:spLocks noGrp="1"/>
          </p:cNvSpPr>
          <p:nvPr>
            <p:ph type="ctrTitle" hasCustomPrompt="1"/>
          </p:nvPr>
        </p:nvSpPr>
        <p:spPr>
          <a:xfrm>
            <a:off x="0" y="2805752"/>
            <a:ext cx="12192000" cy="623248"/>
          </a:xfrm>
        </p:spPr>
        <p:txBody>
          <a:bodyPr lIns="0" tIns="0" rIns="0" bIns="0" anchor="b"/>
          <a:lstStyle>
            <a:lvl1pPr algn="ctr">
              <a:defRPr sz="4500" b="1">
                <a:solidFill>
                  <a:schemeClr val="bg1"/>
                </a:solidFill>
                <a:latin typeface="+mj-lt"/>
              </a:defRPr>
            </a:lvl1pPr>
          </a:lstStyle>
          <a:p>
            <a:r>
              <a:rPr lang="sv-SE" dirty="0"/>
              <a:t>Större rubrik som tar plats</a:t>
            </a:r>
          </a:p>
        </p:txBody>
      </p:sp>
    </p:spTree>
    <p:extLst>
      <p:ext uri="{BB962C8B-B14F-4D97-AF65-F5344CB8AC3E}">
        <p14:creationId xmlns:p14="http://schemas.microsoft.com/office/powerpoint/2010/main" val="2297508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Citat alt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Diabildsnummer">
            <a:extLst>
              <a:ext uri="{FF2B5EF4-FFF2-40B4-BE49-F238E27FC236}">
                <a16:creationId xmlns:a16="http://schemas.microsoft.com/office/drawing/2014/main" id="{C2CE168D-F6B2-FA46-9B91-720905C9AD5F}"/>
              </a:ext>
            </a:extLst>
          </p:cNvPr>
          <p:cNvSpPr txBox="1">
            <a:spLocks noGrp="1"/>
          </p:cNvSpPr>
          <p:nvPr>
            <p:ph type="sldNum" sz="quarter" idx="4"/>
          </p:nvPr>
        </p:nvSpPr>
        <p:spPr>
          <a:xfrm>
            <a:off x="11812200" y="0"/>
            <a:ext cx="379800" cy="379800"/>
          </a:xfrm>
          <a:prstGeom prst="rect">
            <a:avLst/>
          </a:prstGeom>
          <a:solidFill>
            <a:srgbClr val="000000"/>
          </a:solidFill>
        </p:spPr>
        <p:txBody>
          <a:bodyPr anchor="ctr" anchorCtr="0"/>
          <a:lstStyle>
            <a:lvl1pPr>
              <a:defRPr sz="1200">
                <a:solidFill>
                  <a:schemeClr val="bg1"/>
                </a:solidFill>
              </a:defRPr>
            </a:lvl1pPr>
          </a:lstStyle>
          <a:p>
            <a:fld id="{B4EB78A3-BF90-8340-8CA0-5C5738AADF49}" type="slidenum">
              <a:rPr lang="sv-SE" smtClean="0"/>
              <a:t>‹#›</a:t>
            </a:fld>
            <a:endParaRPr lang="sv-SE"/>
          </a:p>
        </p:txBody>
      </p:sp>
      <p:sp>
        <p:nvSpPr>
          <p:cNvPr id="15" name="Platshållare för text 4">
            <a:extLst>
              <a:ext uri="{FF2B5EF4-FFF2-40B4-BE49-F238E27FC236}">
                <a16:creationId xmlns:a16="http://schemas.microsoft.com/office/drawing/2014/main" id="{2A6A8ACB-FF2C-3746-83D7-455ADB489B69}"/>
              </a:ext>
            </a:extLst>
          </p:cNvPr>
          <p:cNvSpPr>
            <a:spLocks noGrp="1"/>
          </p:cNvSpPr>
          <p:nvPr>
            <p:ph type="body" sz="quarter" idx="11" hasCustomPrompt="1"/>
          </p:nvPr>
        </p:nvSpPr>
        <p:spPr>
          <a:xfrm>
            <a:off x="1022118" y="1455985"/>
            <a:ext cx="4471713" cy="330654"/>
          </a:xfrm>
        </p:spPr>
        <p:txBody>
          <a:bodyPr anchor="b" anchorCtr="0"/>
          <a:lstStyle>
            <a:lvl1pPr marL="7938" marR="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stStyle>
          <a:p>
            <a:pPr marL="7938" marR="0" lvl="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”Citat in här” </a:t>
            </a:r>
          </a:p>
        </p:txBody>
      </p:sp>
      <p:sp>
        <p:nvSpPr>
          <p:cNvPr id="16" name="Underrubrik 2">
            <a:extLst>
              <a:ext uri="{FF2B5EF4-FFF2-40B4-BE49-F238E27FC236}">
                <a16:creationId xmlns:a16="http://schemas.microsoft.com/office/drawing/2014/main" id="{FEC41DDF-F98C-384A-9BFA-D8C48CBA424A}"/>
              </a:ext>
            </a:extLst>
          </p:cNvPr>
          <p:cNvSpPr>
            <a:spLocks noGrp="1"/>
          </p:cNvSpPr>
          <p:nvPr>
            <p:ph type="subTitle" idx="1" hasCustomPrompt="1"/>
          </p:nvPr>
        </p:nvSpPr>
        <p:spPr>
          <a:xfrm>
            <a:off x="1025238" y="1868790"/>
            <a:ext cx="4468583" cy="302954"/>
          </a:xfrm>
          <a:prstGeom prst="rect">
            <a:avLst/>
          </a:prstGeom>
        </p:spPr>
        <p:txBody>
          <a:bodyPr lIns="0" tIns="108000" rIns="0" bIns="0"/>
          <a:lstStyle>
            <a:lvl1pPr marL="7938" marR="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 Namn </a:t>
            </a:r>
            <a:r>
              <a:rPr lang="sv-SE" err="1"/>
              <a:t>Namnsson</a:t>
            </a:r>
            <a:r>
              <a:rPr lang="sv-SE"/>
              <a:t>, Titel Företag</a:t>
            </a:r>
          </a:p>
        </p:txBody>
      </p:sp>
      <p:sp>
        <p:nvSpPr>
          <p:cNvPr id="8" name="textruta 7">
            <a:extLst>
              <a:ext uri="{FF2B5EF4-FFF2-40B4-BE49-F238E27FC236}">
                <a16:creationId xmlns:a16="http://schemas.microsoft.com/office/drawing/2014/main" id="{8A41EB11-93A9-8C43-835B-C0801CD5418F}"/>
              </a:ext>
            </a:extLst>
          </p:cNvPr>
          <p:cNvSpPr txBox="1"/>
          <p:nvPr/>
        </p:nvSpPr>
        <p:spPr>
          <a:xfrm>
            <a:off x="0" y="6539311"/>
            <a:ext cx="1780674" cy="230832"/>
          </a:xfrm>
          <a:prstGeom prst="rect">
            <a:avLst/>
          </a:prstGeom>
          <a:noFill/>
        </p:spPr>
        <p:txBody>
          <a:bodyPr wrap="square" rtlCol="0">
            <a:spAutoFit/>
          </a:bodyPr>
          <a:lstStyle/>
          <a:p>
            <a:r>
              <a:rPr lang="sv-SE" sz="900" i="1">
                <a:solidFill>
                  <a:schemeClr val="bg1"/>
                </a:solidFill>
              </a:rPr>
              <a:t>@ Nichlas Ingvarsson</a:t>
            </a:r>
          </a:p>
        </p:txBody>
      </p:sp>
      <p:pic>
        <p:nvPicPr>
          <p:cNvPr id="2" name="Bildobjekt 1">
            <a:extLst>
              <a:ext uri="{FF2B5EF4-FFF2-40B4-BE49-F238E27FC236}">
                <a16:creationId xmlns:a16="http://schemas.microsoft.com/office/drawing/2014/main" id="{DB282A7C-6CF7-178E-9099-493D4C3397D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3781350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ild + Rubrik">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130DFBAC-EEC0-4049-A3BE-6F4315484BD1}"/>
              </a:ext>
              <a:ext uri="{C183D7F6-B498-43B3-948B-1728B52AA6E4}">
                <adec:decorative xmlns:adec="http://schemas.microsoft.com/office/drawing/2017/decorative" val="0"/>
              </a:ext>
            </a:extLst>
          </p:cNvPr>
          <p:cNvSpPr>
            <a:spLocks noGrp="1"/>
          </p:cNvSpPr>
          <p:nvPr>
            <p:ph type="pic" sz="quarter" idx="21"/>
          </p:nvPr>
        </p:nvSpPr>
        <p:spPr>
          <a:xfrm>
            <a:off x="0" y="0"/>
            <a:ext cx="12192000" cy="6858000"/>
          </a:xfrm>
          <a:prstGeom prst="rect">
            <a:avLst/>
          </a:prstGeom>
        </p:spPr>
        <p:txBody>
          <a:bodyPr/>
          <a:lstStyle/>
          <a:p>
            <a:r>
              <a:rPr lang="sv-SE"/>
              <a:t>Klicka på ikonen för att lägga till en bild</a:t>
            </a:r>
          </a:p>
        </p:txBody>
      </p:sp>
      <p:sp>
        <p:nvSpPr>
          <p:cNvPr id="9" name="Platshållare för rubrik 1">
            <a:extLst>
              <a:ext uri="{FF2B5EF4-FFF2-40B4-BE49-F238E27FC236}">
                <a16:creationId xmlns:a16="http://schemas.microsoft.com/office/drawing/2014/main" id="{49995343-846A-AA44-AD5F-7930576345C2}"/>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sp>
        <p:nvSpPr>
          <p:cNvPr id="7" name="Sidnummer">
            <a:extLst>
              <a:ext uri="{FF2B5EF4-FFF2-40B4-BE49-F238E27FC236}">
                <a16:creationId xmlns:a16="http://schemas.microsoft.com/office/drawing/2014/main" id="{74C544C1-547E-DA4C-81DC-122C05307B17}"/>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2" name="Platshållare för text 4">
            <a:extLst>
              <a:ext uri="{FF2B5EF4-FFF2-40B4-BE49-F238E27FC236}">
                <a16:creationId xmlns:a16="http://schemas.microsoft.com/office/drawing/2014/main" id="{12F40932-B215-BC42-8DAB-46A3CBE41E0F}"/>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3" name="Logotyp Business Region Skåne">
            <a:extLst>
              <a:ext uri="{FF2B5EF4-FFF2-40B4-BE49-F238E27FC236}">
                <a16:creationId xmlns:a16="http://schemas.microsoft.com/office/drawing/2014/main" id="{9CBF9ED7-7F4B-D64E-909D-516EDB9811AC}"/>
              </a:ext>
              <a:ext uri="{C183D7F6-B498-43B3-948B-1728B52AA6E4}">
                <adec:decorative xmlns:adec="http://schemas.microsoft.com/office/drawing/2017/decorative" val="1"/>
              </a:ext>
            </a:extLst>
          </p:cNvPr>
          <p:cNvSpPr>
            <a:spLocks noGrp="1"/>
          </p:cNvSpPr>
          <p:nvPr>
            <p:ph type="body" sz="quarter" idx="13"/>
          </p:nvPr>
        </p:nvSpPr>
        <p:spPr>
          <a:xfrm>
            <a:off x="10306431" y="6217844"/>
            <a:ext cx="1406144" cy="333248"/>
          </a:xfrm>
          <a:blipFill>
            <a:blip r:embed="rId2"/>
            <a:stretch>
              <a:fillRect/>
            </a:stretch>
          </a:blipFill>
        </p:spPr>
        <p:txBody>
          <a:bodyPr/>
          <a:lstStyle>
            <a:lvl1pPr>
              <a:buNone/>
              <a:defRPr>
                <a:noFill/>
              </a:defRPr>
            </a:lvl1pPr>
          </a:lstStyle>
          <a:p>
            <a:pPr lvl="0"/>
            <a:r>
              <a:rPr lang="sv-SE"/>
              <a:t>Klicka här för att ändra format på bakgrundstexten</a:t>
            </a:r>
          </a:p>
        </p:txBody>
      </p:sp>
    </p:spTree>
    <p:extLst>
      <p:ext uri="{BB962C8B-B14F-4D97-AF65-F5344CB8AC3E}">
        <p14:creationId xmlns:p14="http://schemas.microsoft.com/office/powerpoint/2010/main" val="406848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3 bilder + lista">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A38E541A-0696-BF4D-A121-958FD30C21A0}"/>
              </a:ext>
            </a:extLst>
          </p:cNvPr>
          <p:cNvSpPr>
            <a:spLocks noGrp="1"/>
          </p:cNvSpPr>
          <p:nvPr>
            <p:ph type="body" sz="quarter" idx="30" hasCustomPrompt="1"/>
          </p:nvPr>
        </p:nvSpPr>
        <p:spPr>
          <a:xfrm>
            <a:off x="6167438" y="3566831"/>
            <a:ext cx="5544565" cy="2305050"/>
          </a:xfrm>
          <a:solidFill>
            <a:schemeClr val="bg1">
              <a:lumMod val="95000"/>
            </a:schemeClr>
          </a:solidFill>
        </p:spPr>
        <p:txBody>
          <a:bodyPr lIns="180000" tIns="180000" rIns="180000" bIns="180000">
            <a:noAutofit/>
          </a:bodyPr>
          <a:lstStyle>
            <a:lvl1pPr>
              <a:defRPr sz="1600"/>
            </a:lvl1pPr>
          </a:lstStyle>
          <a:p>
            <a:pPr lvl="0"/>
            <a:r>
              <a:rPr lang="sv-SE"/>
              <a:t>Skriv din text/punktlista här</a:t>
            </a:r>
          </a:p>
        </p:txBody>
      </p:sp>
      <p:sp>
        <p:nvSpPr>
          <p:cNvPr id="28" name="Platshållare för bild 5">
            <a:extLst>
              <a:ext uri="{FF2B5EF4-FFF2-40B4-BE49-F238E27FC236}">
                <a16:creationId xmlns:a16="http://schemas.microsoft.com/office/drawing/2014/main" id="{A30045CE-584D-8E4A-A545-430B963D3DE9}"/>
              </a:ext>
            </a:extLst>
          </p:cNvPr>
          <p:cNvSpPr>
            <a:spLocks noGrp="1"/>
          </p:cNvSpPr>
          <p:nvPr>
            <p:ph type="pic" sz="quarter" idx="29"/>
          </p:nvPr>
        </p:nvSpPr>
        <p:spPr>
          <a:xfrm>
            <a:off x="479425" y="3566831"/>
            <a:ext cx="5544566" cy="2305050"/>
          </a:xfrm>
          <a:solidFill>
            <a:srgbClr val="CFCCCC"/>
          </a:solidFill>
        </p:spPr>
        <p:txBody>
          <a:bodyPr/>
          <a:lstStyle/>
          <a:p>
            <a:r>
              <a:rPr lang="sv-SE"/>
              <a:t>Klicka på ikonen för att lägga till en bild</a:t>
            </a:r>
          </a:p>
        </p:txBody>
      </p:sp>
      <p:sp>
        <p:nvSpPr>
          <p:cNvPr id="6" name="Platshållare för bild 5">
            <a:extLst>
              <a:ext uri="{FF2B5EF4-FFF2-40B4-BE49-F238E27FC236}">
                <a16:creationId xmlns:a16="http://schemas.microsoft.com/office/drawing/2014/main" id="{EE80BA8B-5289-6849-86ED-595ED36DB334}"/>
              </a:ext>
            </a:extLst>
          </p:cNvPr>
          <p:cNvSpPr>
            <a:spLocks noGrp="1"/>
          </p:cNvSpPr>
          <p:nvPr>
            <p:ph type="pic" sz="quarter" idx="27"/>
          </p:nvPr>
        </p:nvSpPr>
        <p:spPr>
          <a:xfrm>
            <a:off x="6168010" y="1123037"/>
            <a:ext cx="5544565" cy="2305050"/>
          </a:xfrm>
          <a:solidFill>
            <a:srgbClr val="CFCCCC"/>
          </a:solidFill>
        </p:spPr>
        <p:txBody>
          <a:bodyPr/>
          <a:lstStyle/>
          <a:p>
            <a:r>
              <a:rPr lang="sv-SE"/>
              <a:t>Klicka på ikonen för att lägga till en bild</a:t>
            </a:r>
          </a:p>
        </p:txBody>
      </p:sp>
      <p:sp>
        <p:nvSpPr>
          <p:cNvPr id="22" name="Platshållare för bild 5">
            <a:extLst>
              <a:ext uri="{FF2B5EF4-FFF2-40B4-BE49-F238E27FC236}">
                <a16:creationId xmlns:a16="http://schemas.microsoft.com/office/drawing/2014/main" id="{6DA74853-BB61-4E4A-8277-D9BDA7423CA4}"/>
              </a:ext>
            </a:extLst>
          </p:cNvPr>
          <p:cNvSpPr>
            <a:spLocks noGrp="1"/>
          </p:cNvSpPr>
          <p:nvPr>
            <p:ph type="pic" sz="quarter" idx="28"/>
          </p:nvPr>
        </p:nvSpPr>
        <p:spPr>
          <a:xfrm>
            <a:off x="479425" y="1131129"/>
            <a:ext cx="5544566" cy="2305050"/>
          </a:xfrm>
          <a:solidFill>
            <a:srgbClr val="CFCCCC"/>
          </a:solidFill>
        </p:spPr>
        <p:txBody>
          <a:bodyPr/>
          <a:lstStyle/>
          <a:p>
            <a:r>
              <a:rPr lang="sv-SE"/>
              <a:t>Klicka på ikonen för att lägga till en bild</a:t>
            </a:r>
          </a:p>
        </p:txBody>
      </p:sp>
      <p:sp>
        <p:nvSpPr>
          <p:cNvPr id="10" name="Sidnummer">
            <a:extLst>
              <a:ext uri="{FF2B5EF4-FFF2-40B4-BE49-F238E27FC236}">
                <a16:creationId xmlns:a16="http://schemas.microsoft.com/office/drawing/2014/main" id="{A150F831-2069-F145-9464-2DF20BA10619}"/>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2" name="Platshållare för text 4">
            <a:extLst>
              <a:ext uri="{FF2B5EF4-FFF2-40B4-BE49-F238E27FC236}">
                <a16:creationId xmlns:a16="http://schemas.microsoft.com/office/drawing/2014/main" id="{551F4E41-5B68-C74B-B144-65D7130C959E}"/>
              </a:ext>
            </a:extLst>
          </p:cNvPr>
          <p:cNvSpPr>
            <a:spLocks noGrp="1"/>
          </p:cNvSpPr>
          <p:nvPr>
            <p:ph type="body" sz="quarter" idx="22" hasCustomPrompt="1"/>
          </p:nvPr>
        </p:nvSpPr>
        <p:spPr>
          <a:xfrm>
            <a:off x="581026" y="315167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3" name="Platshållare för text 4">
            <a:extLst>
              <a:ext uri="{FF2B5EF4-FFF2-40B4-BE49-F238E27FC236}">
                <a16:creationId xmlns:a16="http://schemas.microsoft.com/office/drawing/2014/main" id="{FEFC7C4A-1DEE-3E41-986F-7D291323DA40}"/>
              </a:ext>
            </a:extLst>
          </p:cNvPr>
          <p:cNvSpPr>
            <a:spLocks noGrp="1"/>
          </p:cNvSpPr>
          <p:nvPr>
            <p:ph type="body" sz="quarter" idx="31" hasCustomPrompt="1"/>
          </p:nvPr>
        </p:nvSpPr>
        <p:spPr>
          <a:xfrm>
            <a:off x="581025" y="5559219"/>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5" name="Platshållare för text 4">
            <a:extLst>
              <a:ext uri="{FF2B5EF4-FFF2-40B4-BE49-F238E27FC236}">
                <a16:creationId xmlns:a16="http://schemas.microsoft.com/office/drawing/2014/main" id="{3E7D7F7E-3DBC-7C4F-A027-0AFCD91605AA}"/>
              </a:ext>
            </a:extLst>
          </p:cNvPr>
          <p:cNvSpPr>
            <a:spLocks noGrp="1"/>
          </p:cNvSpPr>
          <p:nvPr>
            <p:ph type="body" sz="quarter" idx="32" hasCustomPrompt="1"/>
          </p:nvPr>
        </p:nvSpPr>
        <p:spPr>
          <a:xfrm>
            <a:off x="6269038" y="315167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4" name="Platshållare för rubrik 1">
            <a:extLst>
              <a:ext uri="{FF2B5EF4-FFF2-40B4-BE49-F238E27FC236}">
                <a16:creationId xmlns:a16="http://schemas.microsoft.com/office/drawing/2014/main" id="{F8F19869-B1E3-1940-A6D8-BE4BC6AB4C13}"/>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F996680B-F7EE-66D3-455E-4F9FB942B58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054003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 4 listor">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B3EA8863-17ED-334D-91D1-30F39257147F}"/>
              </a:ext>
            </a:extLst>
          </p:cNvPr>
          <p:cNvSpPr/>
          <p:nvPr/>
        </p:nvSpPr>
        <p:spPr>
          <a:xfrm>
            <a:off x="6154596" y="3594791"/>
            <a:ext cx="5572406" cy="23050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Platshållare för text 2">
            <a:extLst>
              <a:ext uri="{FF2B5EF4-FFF2-40B4-BE49-F238E27FC236}">
                <a16:creationId xmlns:a16="http://schemas.microsoft.com/office/drawing/2014/main" id="{DAD9853B-4BF1-2F44-9D55-7084FB504F87}"/>
              </a:ext>
            </a:extLst>
          </p:cNvPr>
          <p:cNvSpPr>
            <a:spLocks noGrp="1"/>
          </p:cNvSpPr>
          <p:nvPr>
            <p:ph type="body" sz="quarter" idx="42" hasCustomPrompt="1"/>
          </p:nvPr>
        </p:nvSpPr>
        <p:spPr>
          <a:xfrm>
            <a:off x="6154596" y="3938104"/>
            <a:ext cx="5543550" cy="1954696"/>
          </a:xfrm>
        </p:spPr>
        <p:txBody>
          <a:bodyPr lIns="324000" tIns="180000" rIns="324000" bIns="180000">
            <a:noAutofit/>
          </a:bodyPr>
          <a:lstStyle>
            <a:lvl1pPr marL="228600" marR="0"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sz="1600"/>
            </a:lvl1pPr>
          </a:lstStyle>
          <a:p>
            <a:pPr lvl="0"/>
            <a:r>
              <a:rPr lang="sv-SE"/>
              <a:t>Skriv din text/punktlista här</a:t>
            </a:r>
          </a:p>
        </p:txBody>
      </p:sp>
      <p:sp>
        <p:nvSpPr>
          <p:cNvPr id="27" name="Platshållare för text 8">
            <a:extLst>
              <a:ext uri="{FF2B5EF4-FFF2-40B4-BE49-F238E27FC236}">
                <a16:creationId xmlns:a16="http://schemas.microsoft.com/office/drawing/2014/main" id="{7AD62EDC-C8D2-6345-B4F7-D1FEF53B783E}"/>
              </a:ext>
            </a:extLst>
          </p:cNvPr>
          <p:cNvSpPr>
            <a:spLocks noGrp="1"/>
          </p:cNvSpPr>
          <p:nvPr>
            <p:ph type="body" sz="quarter" idx="43" hasCustomPrompt="1"/>
          </p:nvPr>
        </p:nvSpPr>
        <p:spPr>
          <a:xfrm>
            <a:off x="6169024" y="3607491"/>
            <a:ext cx="5543550" cy="481909"/>
          </a:xfrm>
          <a:noFill/>
        </p:spPr>
        <p:txBody>
          <a:bodyPr lIns="180000" tIns="180000" rIns="180000" bIns="180000">
            <a:noAutofit/>
          </a:bodyPr>
          <a:lstStyle>
            <a:lvl1pPr>
              <a:buNone/>
              <a:defRPr sz="1600" b="1">
                <a:latin typeface="+mj-lt"/>
              </a:defRPr>
            </a:lvl1pPr>
          </a:lstStyle>
          <a:p>
            <a:pPr lvl="0"/>
            <a:r>
              <a:rPr lang="sv-SE"/>
              <a:t>Rubrik</a:t>
            </a:r>
          </a:p>
        </p:txBody>
      </p:sp>
      <p:sp>
        <p:nvSpPr>
          <p:cNvPr id="22" name="Rektangel 21">
            <a:extLst>
              <a:ext uri="{FF2B5EF4-FFF2-40B4-BE49-F238E27FC236}">
                <a16:creationId xmlns:a16="http://schemas.microsoft.com/office/drawing/2014/main" id="{729B8F37-DCC0-1049-A632-14DE70DBCE88}"/>
              </a:ext>
            </a:extLst>
          </p:cNvPr>
          <p:cNvSpPr/>
          <p:nvPr/>
        </p:nvSpPr>
        <p:spPr>
          <a:xfrm>
            <a:off x="464996" y="3594791"/>
            <a:ext cx="5572406" cy="23050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Platshållare för text 2">
            <a:extLst>
              <a:ext uri="{FF2B5EF4-FFF2-40B4-BE49-F238E27FC236}">
                <a16:creationId xmlns:a16="http://schemas.microsoft.com/office/drawing/2014/main" id="{0F7628BF-ED1B-5C47-8786-DF86C521179F}"/>
              </a:ext>
            </a:extLst>
          </p:cNvPr>
          <p:cNvSpPr>
            <a:spLocks noGrp="1"/>
          </p:cNvSpPr>
          <p:nvPr>
            <p:ph type="body" sz="quarter" idx="40" hasCustomPrompt="1"/>
          </p:nvPr>
        </p:nvSpPr>
        <p:spPr>
          <a:xfrm>
            <a:off x="464995" y="3938104"/>
            <a:ext cx="5557979" cy="1954696"/>
          </a:xfrm>
        </p:spPr>
        <p:txBody>
          <a:bodyPr lIns="324000" tIns="180000" rIns="324000" bIns="180000">
            <a:noAutofit/>
          </a:bodyPr>
          <a:lstStyle>
            <a:lvl1pPr marL="228600" marR="0"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sz="1600"/>
            </a:lvl1pPr>
          </a:lstStyle>
          <a:p>
            <a:pPr lvl="0"/>
            <a:r>
              <a:rPr lang="sv-SE"/>
              <a:t>Skriv din text/punktlista här</a:t>
            </a:r>
          </a:p>
        </p:txBody>
      </p:sp>
      <p:sp>
        <p:nvSpPr>
          <p:cNvPr id="24" name="Platshållare för text 8">
            <a:extLst>
              <a:ext uri="{FF2B5EF4-FFF2-40B4-BE49-F238E27FC236}">
                <a16:creationId xmlns:a16="http://schemas.microsoft.com/office/drawing/2014/main" id="{6F1DDD63-C393-9641-9A43-B683449BDDB8}"/>
              </a:ext>
            </a:extLst>
          </p:cNvPr>
          <p:cNvSpPr>
            <a:spLocks noGrp="1"/>
          </p:cNvSpPr>
          <p:nvPr>
            <p:ph type="body" sz="quarter" idx="41" hasCustomPrompt="1"/>
          </p:nvPr>
        </p:nvSpPr>
        <p:spPr>
          <a:xfrm>
            <a:off x="479424" y="3607491"/>
            <a:ext cx="5543550" cy="481909"/>
          </a:xfrm>
          <a:noFill/>
        </p:spPr>
        <p:txBody>
          <a:bodyPr lIns="180000" tIns="180000" rIns="180000" bIns="180000">
            <a:noAutofit/>
          </a:bodyPr>
          <a:lstStyle>
            <a:lvl1pPr>
              <a:buNone/>
              <a:defRPr sz="1600" b="1">
                <a:latin typeface="+mj-lt"/>
              </a:defRPr>
            </a:lvl1pPr>
          </a:lstStyle>
          <a:p>
            <a:pPr lvl="0"/>
            <a:r>
              <a:rPr lang="sv-SE"/>
              <a:t>Rubrik</a:t>
            </a:r>
          </a:p>
        </p:txBody>
      </p:sp>
      <p:sp>
        <p:nvSpPr>
          <p:cNvPr id="21" name="Rektangel 20">
            <a:extLst>
              <a:ext uri="{FF2B5EF4-FFF2-40B4-BE49-F238E27FC236}">
                <a16:creationId xmlns:a16="http://schemas.microsoft.com/office/drawing/2014/main" id="{EDC2D0D2-F37F-EE42-95C9-540B75994EB2}"/>
              </a:ext>
            </a:extLst>
          </p:cNvPr>
          <p:cNvSpPr/>
          <p:nvPr/>
        </p:nvSpPr>
        <p:spPr>
          <a:xfrm>
            <a:off x="6167296" y="1143691"/>
            <a:ext cx="5572406" cy="23050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Platshållare för text 2">
            <a:extLst>
              <a:ext uri="{FF2B5EF4-FFF2-40B4-BE49-F238E27FC236}">
                <a16:creationId xmlns:a16="http://schemas.microsoft.com/office/drawing/2014/main" id="{4EAD2B9D-FFFF-4B4D-B608-24C1CFBE0152}"/>
              </a:ext>
            </a:extLst>
          </p:cNvPr>
          <p:cNvSpPr>
            <a:spLocks noGrp="1"/>
          </p:cNvSpPr>
          <p:nvPr>
            <p:ph type="body" sz="quarter" idx="38" hasCustomPrompt="1"/>
          </p:nvPr>
        </p:nvSpPr>
        <p:spPr>
          <a:xfrm>
            <a:off x="6181725" y="1494045"/>
            <a:ext cx="5543549" cy="1954696"/>
          </a:xfrm>
        </p:spPr>
        <p:txBody>
          <a:bodyPr lIns="324000" tIns="180000" rIns="324000" bIns="180000">
            <a:noAutofit/>
          </a:bodyPr>
          <a:lstStyle>
            <a:lvl1pPr marL="228600" marR="0"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sz="1600"/>
            </a:lvl1pPr>
          </a:lstStyle>
          <a:p>
            <a:pPr lvl="0"/>
            <a:r>
              <a:rPr lang="sv-SE"/>
              <a:t>Skriv din text/punktlista här</a:t>
            </a:r>
          </a:p>
        </p:txBody>
      </p:sp>
      <p:sp>
        <p:nvSpPr>
          <p:cNvPr id="20" name="Platshållare för text 8">
            <a:extLst>
              <a:ext uri="{FF2B5EF4-FFF2-40B4-BE49-F238E27FC236}">
                <a16:creationId xmlns:a16="http://schemas.microsoft.com/office/drawing/2014/main" id="{D28E4375-8EA1-8245-AED8-5EFA486FA603}"/>
              </a:ext>
            </a:extLst>
          </p:cNvPr>
          <p:cNvSpPr>
            <a:spLocks noGrp="1"/>
          </p:cNvSpPr>
          <p:nvPr>
            <p:ph type="body" sz="quarter" idx="39" hasCustomPrompt="1"/>
          </p:nvPr>
        </p:nvSpPr>
        <p:spPr>
          <a:xfrm>
            <a:off x="6181724" y="1143691"/>
            <a:ext cx="5543550" cy="481909"/>
          </a:xfrm>
          <a:noFill/>
        </p:spPr>
        <p:txBody>
          <a:bodyPr lIns="180000" tIns="180000" rIns="180000" bIns="180000">
            <a:noAutofit/>
          </a:bodyPr>
          <a:lstStyle>
            <a:lvl1pPr>
              <a:buNone/>
              <a:defRPr sz="1600" b="1">
                <a:latin typeface="+mj-lt"/>
              </a:defRPr>
            </a:lvl1pPr>
          </a:lstStyle>
          <a:p>
            <a:pPr lvl="0"/>
            <a:r>
              <a:rPr lang="sv-SE"/>
              <a:t>Rubrik</a:t>
            </a:r>
          </a:p>
        </p:txBody>
      </p:sp>
      <p:sp>
        <p:nvSpPr>
          <p:cNvPr id="2" name="Rektangel 1">
            <a:extLst>
              <a:ext uri="{FF2B5EF4-FFF2-40B4-BE49-F238E27FC236}">
                <a16:creationId xmlns:a16="http://schemas.microsoft.com/office/drawing/2014/main" id="{84644A52-E0CD-524B-A169-1E889553C984}"/>
              </a:ext>
            </a:extLst>
          </p:cNvPr>
          <p:cNvSpPr/>
          <p:nvPr/>
        </p:nvSpPr>
        <p:spPr>
          <a:xfrm>
            <a:off x="464996" y="1143691"/>
            <a:ext cx="5572406" cy="23050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2D215605-5A1D-8148-A2E8-432B8CA766C2}"/>
              </a:ext>
            </a:extLst>
          </p:cNvPr>
          <p:cNvSpPr>
            <a:spLocks noGrp="1"/>
          </p:cNvSpPr>
          <p:nvPr>
            <p:ph type="body" sz="quarter" idx="34" hasCustomPrompt="1"/>
          </p:nvPr>
        </p:nvSpPr>
        <p:spPr>
          <a:xfrm>
            <a:off x="464995" y="1474304"/>
            <a:ext cx="5543549" cy="1954696"/>
          </a:xfrm>
        </p:spPr>
        <p:txBody>
          <a:bodyPr lIns="324000" tIns="180000" rIns="324000" bIns="180000">
            <a:noAutofit/>
          </a:bodyPr>
          <a:lstStyle>
            <a:lvl1pPr marL="228600" marR="0"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sz="1600"/>
            </a:lvl1pPr>
          </a:lstStyle>
          <a:p>
            <a:pPr lvl="0"/>
            <a:r>
              <a:rPr lang="sv-SE"/>
              <a:t>Skriv din text/punktlista här</a:t>
            </a:r>
          </a:p>
        </p:txBody>
      </p:sp>
      <p:sp>
        <p:nvSpPr>
          <p:cNvPr id="31" name="Platshållare för text 8">
            <a:extLst>
              <a:ext uri="{FF2B5EF4-FFF2-40B4-BE49-F238E27FC236}">
                <a16:creationId xmlns:a16="http://schemas.microsoft.com/office/drawing/2014/main" id="{FBB958EF-AC32-CC4E-971D-CF9AF421BB1A}"/>
              </a:ext>
            </a:extLst>
          </p:cNvPr>
          <p:cNvSpPr>
            <a:spLocks noGrp="1"/>
          </p:cNvSpPr>
          <p:nvPr>
            <p:ph type="body" sz="quarter" idx="32" hasCustomPrompt="1"/>
          </p:nvPr>
        </p:nvSpPr>
        <p:spPr>
          <a:xfrm>
            <a:off x="479424" y="1143691"/>
            <a:ext cx="5543550" cy="481909"/>
          </a:xfrm>
          <a:noFill/>
        </p:spPr>
        <p:txBody>
          <a:bodyPr lIns="180000" tIns="180000" rIns="180000" bIns="180000">
            <a:noAutofit/>
          </a:bodyPr>
          <a:lstStyle>
            <a:lvl1pPr>
              <a:buNone/>
              <a:defRPr sz="1600" b="1">
                <a:latin typeface="+mj-lt"/>
              </a:defRPr>
            </a:lvl1pPr>
          </a:lstStyle>
          <a:p>
            <a:pPr lvl="0"/>
            <a:r>
              <a:rPr lang="sv-SE"/>
              <a:t>Rubrik</a:t>
            </a:r>
          </a:p>
        </p:txBody>
      </p:sp>
      <p:sp>
        <p:nvSpPr>
          <p:cNvPr id="17" name="Sidnummer">
            <a:extLst>
              <a:ext uri="{FF2B5EF4-FFF2-40B4-BE49-F238E27FC236}">
                <a16:creationId xmlns:a16="http://schemas.microsoft.com/office/drawing/2014/main" id="{D3FB323F-7CEC-5D4F-A374-D2654D5EDB49}"/>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30" name="Platshållare för rubrik 1">
            <a:extLst>
              <a:ext uri="{FF2B5EF4-FFF2-40B4-BE49-F238E27FC236}">
                <a16:creationId xmlns:a16="http://schemas.microsoft.com/office/drawing/2014/main" id="{5102298E-7735-A846-94C6-67CAB9FFDAC5}"/>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5" name="Bildobjekt 4">
            <a:extLst>
              <a:ext uri="{FF2B5EF4-FFF2-40B4-BE49-F238E27FC236}">
                <a16:creationId xmlns:a16="http://schemas.microsoft.com/office/drawing/2014/main" id="{240BB868-CA3C-9234-10CC-CDCF9DBF135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819100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Rubrik + 2 saker att lyfta">
    <p:spTree>
      <p:nvGrpSpPr>
        <p:cNvPr id="1" name=""/>
        <p:cNvGrpSpPr/>
        <p:nvPr/>
      </p:nvGrpSpPr>
      <p:grpSpPr>
        <a:xfrm>
          <a:off x="0" y="0"/>
          <a:ext cx="0" cy="0"/>
          <a:chOff x="0" y="0"/>
          <a:chExt cx="0" cy="0"/>
        </a:xfrm>
      </p:grpSpPr>
      <p:sp>
        <p:nvSpPr>
          <p:cNvPr id="18" name="Platshållare för text 20">
            <a:extLst>
              <a:ext uri="{FF2B5EF4-FFF2-40B4-BE49-F238E27FC236}">
                <a16:creationId xmlns:a16="http://schemas.microsoft.com/office/drawing/2014/main" id="{B88853A9-9440-F145-8290-61052CAFDCED}"/>
              </a:ext>
            </a:extLst>
          </p:cNvPr>
          <p:cNvSpPr>
            <a:spLocks noGrp="1"/>
          </p:cNvSpPr>
          <p:nvPr>
            <p:ph type="body" sz="quarter" idx="29" hasCustomPrompt="1"/>
          </p:nvPr>
        </p:nvSpPr>
        <p:spPr>
          <a:xfrm>
            <a:off x="6580782" y="4039869"/>
            <a:ext cx="4882469" cy="14663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a:t>
            </a:r>
          </a:p>
        </p:txBody>
      </p:sp>
      <p:sp>
        <p:nvSpPr>
          <p:cNvPr id="16" name="Platshållare för text 20">
            <a:extLst>
              <a:ext uri="{FF2B5EF4-FFF2-40B4-BE49-F238E27FC236}">
                <a16:creationId xmlns:a16="http://schemas.microsoft.com/office/drawing/2014/main" id="{024281BF-7B67-1142-8CD1-BFF01B6A35C1}"/>
              </a:ext>
            </a:extLst>
          </p:cNvPr>
          <p:cNvSpPr>
            <a:spLocks noGrp="1"/>
          </p:cNvSpPr>
          <p:nvPr>
            <p:ph type="body" sz="quarter" idx="28" hasCustomPrompt="1"/>
          </p:nvPr>
        </p:nvSpPr>
        <p:spPr>
          <a:xfrm>
            <a:off x="6580782" y="3441877"/>
            <a:ext cx="4882469" cy="585115"/>
          </a:xfrm>
        </p:spPr>
        <p:txBody>
          <a:bodyPr tIns="360000" anchor="b" anchorCtr="0"/>
          <a:lstStyle>
            <a:lvl1pPr marL="7938" indent="-7938" algn="ctr">
              <a:buNone/>
              <a:tabLst/>
              <a:defRPr sz="1600" b="1">
                <a:latin typeface="+mj-lt"/>
              </a:defRPr>
            </a:lvl1pPr>
          </a:lstStyle>
          <a:p>
            <a:pPr lvl="0"/>
            <a:r>
              <a:rPr lang="sv-SE"/>
              <a:t>Skriv din rubrik här, en rad</a:t>
            </a:r>
          </a:p>
        </p:txBody>
      </p:sp>
      <p:sp>
        <p:nvSpPr>
          <p:cNvPr id="20" name="Platshållare för text 20">
            <a:extLst>
              <a:ext uri="{FF2B5EF4-FFF2-40B4-BE49-F238E27FC236}">
                <a16:creationId xmlns:a16="http://schemas.microsoft.com/office/drawing/2014/main" id="{6B6E206B-0BFC-1F4C-BD51-9BB4DF717858}"/>
              </a:ext>
            </a:extLst>
          </p:cNvPr>
          <p:cNvSpPr>
            <a:spLocks noGrp="1"/>
          </p:cNvSpPr>
          <p:nvPr>
            <p:ph type="body" sz="quarter" idx="23" hasCustomPrompt="1"/>
          </p:nvPr>
        </p:nvSpPr>
        <p:spPr>
          <a:xfrm>
            <a:off x="803436" y="4039869"/>
            <a:ext cx="4882469" cy="14663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a:t>
            </a:r>
          </a:p>
        </p:txBody>
      </p:sp>
      <p:sp>
        <p:nvSpPr>
          <p:cNvPr id="19" name="Platshållare för text 20">
            <a:extLst>
              <a:ext uri="{FF2B5EF4-FFF2-40B4-BE49-F238E27FC236}">
                <a16:creationId xmlns:a16="http://schemas.microsoft.com/office/drawing/2014/main" id="{CD161E6B-BABA-A841-9A0C-A00D81C8423F}"/>
              </a:ext>
            </a:extLst>
          </p:cNvPr>
          <p:cNvSpPr>
            <a:spLocks noGrp="1"/>
          </p:cNvSpPr>
          <p:nvPr>
            <p:ph type="body" sz="quarter" idx="22" hasCustomPrompt="1"/>
          </p:nvPr>
        </p:nvSpPr>
        <p:spPr>
          <a:xfrm>
            <a:off x="803436" y="3441877"/>
            <a:ext cx="4882469" cy="585115"/>
          </a:xfrm>
        </p:spPr>
        <p:txBody>
          <a:bodyPr tIns="360000" anchor="b" anchorCtr="0"/>
          <a:lstStyle>
            <a:lvl1pPr marL="7938" indent="-7938" algn="ctr">
              <a:buNone/>
              <a:tabLst/>
              <a:defRPr sz="1600" b="1">
                <a:latin typeface="+mj-lt"/>
              </a:defRPr>
            </a:lvl1pPr>
          </a:lstStyle>
          <a:p>
            <a:pPr lvl="0"/>
            <a:r>
              <a:rPr lang="sv-SE"/>
              <a:t>Skriv din rubrik här, en rad</a:t>
            </a:r>
          </a:p>
        </p:txBody>
      </p:sp>
      <p:sp>
        <p:nvSpPr>
          <p:cNvPr id="17" name="Platshållare för bild 16">
            <a:extLst>
              <a:ext uri="{FF2B5EF4-FFF2-40B4-BE49-F238E27FC236}">
                <a16:creationId xmlns:a16="http://schemas.microsoft.com/office/drawing/2014/main" id="{0C198617-3B3E-6A47-81C2-40D7C4972733}"/>
              </a:ext>
              <a:ext uri="{C183D7F6-B498-43B3-948B-1728B52AA6E4}">
                <adec:decorative xmlns:adec="http://schemas.microsoft.com/office/drawing/2017/decorative" val="0"/>
              </a:ext>
            </a:extLst>
          </p:cNvPr>
          <p:cNvSpPr>
            <a:spLocks noGrp="1"/>
          </p:cNvSpPr>
          <p:nvPr>
            <p:ph type="pic" sz="quarter" idx="21"/>
          </p:nvPr>
        </p:nvSpPr>
        <p:spPr>
          <a:xfrm>
            <a:off x="0" y="0"/>
            <a:ext cx="12192000" cy="3429000"/>
          </a:xfrm>
        </p:spPr>
        <p:txBody>
          <a:bodyPr/>
          <a:lstStyle/>
          <a:p>
            <a:r>
              <a:rPr lang="sv-SE"/>
              <a:t>Klicka på ikonen för att lägga till en bild</a:t>
            </a:r>
          </a:p>
        </p:txBody>
      </p:sp>
      <p:sp>
        <p:nvSpPr>
          <p:cNvPr id="11" name="textruta 10">
            <a:extLst>
              <a:ext uri="{FF2B5EF4-FFF2-40B4-BE49-F238E27FC236}">
                <a16:creationId xmlns:a16="http://schemas.microsoft.com/office/drawing/2014/main" id="{9B4FD4E7-0969-044D-B130-C75BEB736D1A}"/>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14" name="Sidnummer">
            <a:extLst>
              <a:ext uri="{FF2B5EF4-FFF2-40B4-BE49-F238E27FC236}">
                <a16:creationId xmlns:a16="http://schemas.microsoft.com/office/drawing/2014/main" id="{3481AC82-8E34-634E-9ADC-E2C4F9BF86B6}"/>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3" name="textruta 12">
            <a:extLst>
              <a:ext uri="{FF2B5EF4-FFF2-40B4-BE49-F238E27FC236}">
                <a16:creationId xmlns:a16="http://schemas.microsoft.com/office/drawing/2014/main" id="{6F40AEAA-583F-5741-9516-D7427220ABB7}"/>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1" name="textruta 20">
            <a:extLst>
              <a:ext uri="{FF2B5EF4-FFF2-40B4-BE49-F238E27FC236}">
                <a16:creationId xmlns:a16="http://schemas.microsoft.com/office/drawing/2014/main" id="{C81DB748-23EC-4F4C-8260-82AF9929DC2E}"/>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3" name="Platshållare för text 4">
            <a:extLst>
              <a:ext uri="{FF2B5EF4-FFF2-40B4-BE49-F238E27FC236}">
                <a16:creationId xmlns:a16="http://schemas.microsoft.com/office/drawing/2014/main" id="{658454F1-8C4F-D448-B054-067C655CDECC}"/>
              </a:ext>
            </a:extLst>
          </p:cNvPr>
          <p:cNvSpPr>
            <a:spLocks noGrp="1"/>
          </p:cNvSpPr>
          <p:nvPr>
            <p:ph type="body" sz="quarter" idx="30" hasCustomPrompt="1"/>
          </p:nvPr>
        </p:nvSpPr>
        <p:spPr>
          <a:xfrm>
            <a:off x="86409" y="314203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5" name="Platshållare för rubrik 1">
            <a:extLst>
              <a:ext uri="{FF2B5EF4-FFF2-40B4-BE49-F238E27FC236}">
                <a16:creationId xmlns:a16="http://schemas.microsoft.com/office/drawing/2014/main" id="{A87C7A11-1EBB-974D-89E7-307734CA6C5D}"/>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D6C4E019-1956-8FE6-6C63-606510305F2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68824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Rubrik + 3 saker att lyfta">
    <p:spTree>
      <p:nvGrpSpPr>
        <p:cNvPr id="1" name=""/>
        <p:cNvGrpSpPr/>
        <p:nvPr/>
      </p:nvGrpSpPr>
      <p:grpSpPr>
        <a:xfrm>
          <a:off x="0" y="0"/>
          <a:ext cx="0" cy="0"/>
          <a:chOff x="0" y="0"/>
          <a:chExt cx="0" cy="0"/>
        </a:xfrm>
      </p:grpSpPr>
      <p:sp>
        <p:nvSpPr>
          <p:cNvPr id="22" name="Platshållare för text 20">
            <a:extLst>
              <a:ext uri="{FF2B5EF4-FFF2-40B4-BE49-F238E27FC236}">
                <a16:creationId xmlns:a16="http://schemas.microsoft.com/office/drawing/2014/main" id="{48444E3E-2486-D346-B61A-73484434C9AA}"/>
              </a:ext>
            </a:extLst>
          </p:cNvPr>
          <p:cNvSpPr>
            <a:spLocks noGrp="1"/>
          </p:cNvSpPr>
          <p:nvPr>
            <p:ph type="body" sz="quarter" idx="24" hasCustomPrompt="1"/>
          </p:nvPr>
        </p:nvSpPr>
        <p:spPr>
          <a:xfrm>
            <a:off x="8507575" y="4039869"/>
            <a:ext cx="2952427" cy="16602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a:t>
            </a:r>
          </a:p>
        </p:txBody>
      </p:sp>
      <p:sp>
        <p:nvSpPr>
          <p:cNvPr id="30" name="Platshållare för text 20">
            <a:extLst>
              <a:ext uri="{FF2B5EF4-FFF2-40B4-BE49-F238E27FC236}">
                <a16:creationId xmlns:a16="http://schemas.microsoft.com/office/drawing/2014/main" id="{82F970C9-EF6C-2A49-9E8D-CE9073ACF42B}"/>
              </a:ext>
            </a:extLst>
          </p:cNvPr>
          <p:cNvSpPr>
            <a:spLocks noGrp="1"/>
          </p:cNvSpPr>
          <p:nvPr>
            <p:ph type="body" sz="quarter" idx="27" hasCustomPrompt="1"/>
          </p:nvPr>
        </p:nvSpPr>
        <p:spPr>
          <a:xfrm>
            <a:off x="8507575" y="3441877"/>
            <a:ext cx="2952426"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28" name="Platshållare för text 20">
            <a:extLst>
              <a:ext uri="{FF2B5EF4-FFF2-40B4-BE49-F238E27FC236}">
                <a16:creationId xmlns:a16="http://schemas.microsoft.com/office/drawing/2014/main" id="{DABC3831-A276-2848-831C-9620F184BAB1}"/>
              </a:ext>
            </a:extLst>
          </p:cNvPr>
          <p:cNvSpPr>
            <a:spLocks noGrp="1"/>
          </p:cNvSpPr>
          <p:nvPr>
            <p:ph type="body" sz="quarter" idx="25" hasCustomPrompt="1"/>
          </p:nvPr>
        </p:nvSpPr>
        <p:spPr>
          <a:xfrm>
            <a:off x="4619787" y="4039869"/>
            <a:ext cx="2952427" cy="16602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a:t>
            </a:r>
          </a:p>
        </p:txBody>
      </p:sp>
      <p:sp>
        <p:nvSpPr>
          <p:cNvPr id="29" name="Platshållare för text 20">
            <a:extLst>
              <a:ext uri="{FF2B5EF4-FFF2-40B4-BE49-F238E27FC236}">
                <a16:creationId xmlns:a16="http://schemas.microsoft.com/office/drawing/2014/main" id="{862FF4D7-0E47-DA47-8C28-346844E493F6}"/>
              </a:ext>
            </a:extLst>
          </p:cNvPr>
          <p:cNvSpPr>
            <a:spLocks noGrp="1"/>
          </p:cNvSpPr>
          <p:nvPr>
            <p:ph type="body" sz="quarter" idx="26" hasCustomPrompt="1"/>
          </p:nvPr>
        </p:nvSpPr>
        <p:spPr>
          <a:xfrm>
            <a:off x="4619788" y="3441877"/>
            <a:ext cx="2952426"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20" name="Platshållare för text 20">
            <a:extLst>
              <a:ext uri="{FF2B5EF4-FFF2-40B4-BE49-F238E27FC236}">
                <a16:creationId xmlns:a16="http://schemas.microsoft.com/office/drawing/2014/main" id="{6B6E206B-0BFC-1F4C-BD51-9BB4DF717858}"/>
              </a:ext>
            </a:extLst>
          </p:cNvPr>
          <p:cNvSpPr>
            <a:spLocks noGrp="1"/>
          </p:cNvSpPr>
          <p:nvPr>
            <p:ph type="body" sz="quarter" idx="23" hasCustomPrompt="1"/>
          </p:nvPr>
        </p:nvSpPr>
        <p:spPr>
          <a:xfrm>
            <a:off x="803436" y="4039869"/>
            <a:ext cx="2952427" cy="16602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a:t>
            </a:r>
          </a:p>
        </p:txBody>
      </p:sp>
      <p:sp>
        <p:nvSpPr>
          <p:cNvPr id="19" name="Platshållare för text 20">
            <a:extLst>
              <a:ext uri="{FF2B5EF4-FFF2-40B4-BE49-F238E27FC236}">
                <a16:creationId xmlns:a16="http://schemas.microsoft.com/office/drawing/2014/main" id="{CD161E6B-BABA-A841-9A0C-A00D81C8423F}"/>
              </a:ext>
            </a:extLst>
          </p:cNvPr>
          <p:cNvSpPr>
            <a:spLocks noGrp="1"/>
          </p:cNvSpPr>
          <p:nvPr>
            <p:ph type="body" sz="quarter" idx="22" hasCustomPrompt="1"/>
          </p:nvPr>
        </p:nvSpPr>
        <p:spPr>
          <a:xfrm>
            <a:off x="803436" y="3441877"/>
            <a:ext cx="2952427"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17" name="Platshållare för bild 16">
            <a:extLst>
              <a:ext uri="{FF2B5EF4-FFF2-40B4-BE49-F238E27FC236}">
                <a16:creationId xmlns:a16="http://schemas.microsoft.com/office/drawing/2014/main" id="{0C198617-3B3E-6A47-81C2-40D7C4972733}"/>
              </a:ext>
            </a:extLst>
          </p:cNvPr>
          <p:cNvSpPr>
            <a:spLocks noGrp="1"/>
          </p:cNvSpPr>
          <p:nvPr>
            <p:ph type="pic" sz="quarter" idx="21"/>
          </p:nvPr>
        </p:nvSpPr>
        <p:spPr>
          <a:xfrm>
            <a:off x="0" y="0"/>
            <a:ext cx="12192000" cy="3429000"/>
          </a:xfrm>
        </p:spPr>
        <p:txBody>
          <a:bodyPr/>
          <a:lstStyle/>
          <a:p>
            <a:r>
              <a:rPr lang="sv-SE"/>
              <a:t>Klicka på ikonen för att lägga till en bild</a:t>
            </a:r>
          </a:p>
        </p:txBody>
      </p:sp>
      <p:sp>
        <p:nvSpPr>
          <p:cNvPr id="15" name="textruta 14">
            <a:extLst>
              <a:ext uri="{FF2B5EF4-FFF2-40B4-BE49-F238E27FC236}">
                <a16:creationId xmlns:a16="http://schemas.microsoft.com/office/drawing/2014/main" id="{67E3DCDE-1F43-334D-8E2E-CE56A033446C}"/>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14" name="Diabildsnummer">
            <a:extLst>
              <a:ext uri="{FF2B5EF4-FFF2-40B4-BE49-F238E27FC236}">
                <a16:creationId xmlns:a16="http://schemas.microsoft.com/office/drawing/2014/main" id="{3481AC82-8E34-634E-9ADC-E2C4F9BF86B6}"/>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6" name="textruta 15">
            <a:extLst>
              <a:ext uri="{FF2B5EF4-FFF2-40B4-BE49-F238E27FC236}">
                <a16:creationId xmlns:a16="http://schemas.microsoft.com/office/drawing/2014/main" id="{BB8131E0-51BB-EE4C-BD19-5F93ED78DF1A}"/>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1" name="textruta 20">
            <a:extLst>
              <a:ext uri="{FF2B5EF4-FFF2-40B4-BE49-F238E27FC236}">
                <a16:creationId xmlns:a16="http://schemas.microsoft.com/office/drawing/2014/main" id="{8132135F-E9BC-D748-BEEF-C9E60DD050E8}"/>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4" name="Platshållare för text 4">
            <a:extLst>
              <a:ext uri="{FF2B5EF4-FFF2-40B4-BE49-F238E27FC236}">
                <a16:creationId xmlns:a16="http://schemas.microsoft.com/office/drawing/2014/main" id="{BBCC2D12-61FC-F849-B193-3FDD099FF7CD}"/>
              </a:ext>
            </a:extLst>
          </p:cNvPr>
          <p:cNvSpPr>
            <a:spLocks noGrp="1"/>
          </p:cNvSpPr>
          <p:nvPr>
            <p:ph type="body" sz="quarter" idx="30" hasCustomPrompt="1"/>
          </p:nvPr>
        </p:nvSpPr>
        <p:spPr>
          <a:xfrm>
            <a:off x="86409" y="314203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8" name="Platshållare för rubrik 1">
            <a:extLst>
              <a:ext uri="{FF2B5EF4-FFF2-40B4-BE49-F238E27FC236}">
                <a16:creationId xmlns:a16="http://schemas.microsoft.com/office/drawing/2014/main" id="{65B76692-88E1-234B-A0D1-EDA212707868}"/>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E2978EB5-572C-2BDE-75AE-01B978A6E10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638044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Rubrik + 4 saker att lyfta">
    <p:spTree>
      <p:nvGrpSpPr>
        <p:cNvPr id="1" name=""/>
        <p:cNvGrpSpPr/>
        <p:nvPr/>
      </p:nvGrpSpPr>
      <p:grpSpPr>
        <a:xfrm>
          <a:off x="0" y="0"/>
          <a:ext cx="0" cy="0"/>
          <a:chOff x="0" y="0"/>
          <a:chExt cx="0" cy="0"/>
        </a:xfrm>
      </p:grpSpPr>
      <p:sp>
        <p:nvSpPr>
          <p:cNvPr id="61" name="Platshållare för text 20">
            <a:extLst>
              <a:ext uri="{FF2B5EF4-FFF2-40B4-BE49-F238E27FC236}">
                <a16:creationId xmlns:a16="http://schemas.microsoft.com/office/drawing/2014/main" id="{9BFFAB28-5861-B04F-B3EE-7438D469463E}"/>
              </a:ext>
            </a:extLst>
          </p:cNvPr>
          <p:cNvSpPr>
            <a:spLocks noGrp="1"/>
          </p:cNvSpPr>
          <p:nvPr>
            <p:ph type="body" sz="quarter" idx="29" hasCustomPrompt="1"/>
          </p:nvPr>
        </p:nvSpPr>
        <p:spPr>
          <a:xfrm>
            <a:off x="8922190" y="4024149"/>
            <a:ext cx="2412120" cy="1272450"/>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60" name="Platshållare för text 20">
            <a:extLst>
              <a:ext uri="{FF2B5EF4-FFF2-40B4-BE49-F238E27FC236}">
                <a16:creationId xmlns:a16="http://schemas.microsoft.com/office/drawing/2014/main" id="{E13114D9-3DAB-804B-8C39-1A9C4EFDEFBA}"/>
              </a:ext>
            </a:extLst>
          </p:cNvPr>
          <p:cNvSpPr>
            <a:spLocks noGrp="1"/>
          </p:cNvSpPr>
          <p:nvPr>
            <p:ph type="body" sz="quarter" idx="28" hasCustomPrompt="1"/>
          </p:nvPr>
        </p:nvSpPr>
        <p:spPr>
          <a:xfrm>
            <a:off x="8922190" y="3429000"/>
            <a:ext cx="2412120"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59" name="Platshållare för text 20">
            <a:extLst>
              <a:ext uri="{FF2B5EF4-FFF2-40B4-BE49-F238E27FC236}">
                <a16:creationId xmlns:a16="http://schemas.microsoft.com/office/drawing/2014/main" id="{C8666679-E8C2-CF49-8618-81DFC07069B4}"/>
              </a:ext>
            </a:extLst>
          </p:cNvPr>
          <p:cNvSpPr>
            <a:spLocks noGrp="1"/>
          </p:cNvSpPr>
          <p:nvPr>
            <p:ph type="body" sz="quarter" idx="27" hasCustomPrompt="1"/>
          </p:nvPr>
        </p:nvSpPr>
        <p:spPr>
          <a:xfrm>
            <a:off x="6240016" y="4024149"/>
            <a:ext cx="2412120" cy="1272450"/>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8" name="Platshållare för text 20">
            <a:extLst>
              <a:ext uri="{FF2B5EF4-FFF2-40B4-BE49-F238E27FC236}">
                <a16:creationId xmlns:a16="http://schemas.microsoft.com/office/drawing/2014/main" id="{1F8E51F4-8F25-ED40-8825-B43726E1A4BA}"/>
              </a:ext>
            </a:extLst>
          </p:cNvPr>
          <p:cNvSpPr>
            <a:spLocks noGrp="1"/>
          </p:cNvSpPr>
          <p:nvPr>
            <p:ph type="body" sz="quarter" idx="26" hasCustomPrompt="1"/>
          </p:nvPr>
        </p:nvSpPr>
        <p:spPr>
          <a:xfrm>
            <a:off x="6240016" y="3429000"/>
            <a:ext cx="2412120"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57" name="Platshållare för text 20">
            <a:extLst>
              <a:ext uri="{FF2B5EF4-FFF2-40B4-BE49-F238E27FC236}">
                <a16:creationId xmlns:a16="http://schemas.microsoft.com/office/drawing/2014/main" id="{B18321EE-E4B1-F944-A7A6-CCA3F02CFEED}"/>
              </a:ext>
            </a:extLst>
          </p:cNvPr>
          <p:cNvSpPr>
            <a:spLocks noGrp="1"/>
          </p:cNvSpPr>
          <p:nvPr>
            <p:ph type="body" sz="quarter" idx="25" hasCustomPrompt="1"/>
          </p:nvPr>
        </p:nvSpPr>
        <p:spPr>
          <a:xfrm>
            <a:off x="3539864" y="4024149"/>
            <a:ext cx="2412120" cy="1272450"/>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6" name="Platshållare för text 20">
            <a:extLst>
              <a:ext uri="{FF2B5EF4-FFF2-40B4-BE49-F238E27FC236}">
                <a16:creationId xmlns:a16="http://schemas.microsoft.com/office/drawing/2014/main" id="{D21178EA-A6C9-0045-BD4F-25BE72051974}"/>
              </a:ext>
            </a:extLst>
          </p:cNvPr>
          <p:cNvSpPr>
            <a:spLocks noGrp="1"/>
          </p:cNvSpPr>
          <p:nvPr>
            <p:ph type="body" sz="quarter" idx="24" hasCustomPrompt="1"/>
          </p:nvPr>
        </p:nvSpPr>
        <p:spPr>
          <a:xfrm>
            <a:off x="3539864" y="3429000"/>
            <a:ext cx="2412120"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53" name="Platshållare för text 20">
            <a:extLst>
              <a:ext uri="{FF2B5EF4-FFF2-40B4-BE49-F238E27FC236}">
                <a16:creationId xmlns:a16="http://schemas.microsoft.com/office/drawing/2014/main" id="{7FC080A4-4B58-504A-AA4C-44F0208CC7CF}"/>
              </a:ext>
            </a:extLst>
          </p:cNvPr>
          <p:cNvSpPr>
            <a:spLocks noGrp="1"/>
          </p:cNvSpPr>
          <p:nvPr>
            <p:ph type="body" sz="quarter" idx="23" hasCustomPrompt="1"/>
          </p:nvPr>
        </p:nvSpPr>
        <p:spPr>
          <a:xfrm>
            <a:off x="857690" y="4024149"/>
            <a:ext cx="2412120" cy="1272450"/>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2" name="Platshållare för text 20">
            <a:extLst>
              <a:ext uri="{FF2B5EF4-FFF2-40B4-BE49-F238E27FC236}">
                <a16:creationId xmlns:a16="http://schemas.microsoft.com/office/drawing/2014/main" id="{3E0F4BFC-A68D-514A-ACA1-BB0EF35CD106}"/>
              </a:ext>
            </a:extLst>
          </p:cNvPr>
          <p:cNvSpPr>
            <a:spLocks noGrp="1"/>
          </p:cNvSpPr>
          <p:nvPr>
            <p:ph type="body" sz="quarter" idx="22" hasCustomPrompt="1"/>
          </p:nvPr>
        </p:nvSpPr>
        <p:spPr>
          <a:xfrm>
            <a:off x="857690" y="3429000"/>
            <a:ext cx="2412120"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16" name="Platshållare för bild 2">
            <a:extLst>
              <a:ext uri="{FF2B5EF4-FFF2-40B4-BE49-F238E27FC236}">
                <a16:creationId xmlns:a16="http://schemas.microsoft.com/office/drawing/2014/main" id="{79BAC981-1D99-2845-932C-B8ED1070FF9A}"/>
              </a:ext>
              <a:ext uri="{C183D7F6-B498-43B3-948B-1728B52AA6E4}">
                <adec:decorative xmlns:adec="http://schemas.microsoft.com/office/drawing/2017/decorative" val="0"/>
              </a:ext>
            </a:extLst>
          </p:cNvPr>
          <p:cNvSpPr>
            <a:spLocks noGrp="1"/>
          </p:cNvSpPr>
          <p:nvPr>
            <p:ph type="pic" sz="quarter" idx="30"/>
          </p:nvPr>
        </p:nvSpPr>
        <p:spPr>
          <a:xfrm>
            <a:off x="0" y="0"/>
            <a:ext cx="12192000" cy="3429000"/>
          </a:xfrm>
        </p:spPr>
        <p:txBody>
          <a:bodyPr/>
          <a:lstStyle/>
          <a:p>
            <a:r>
              <a:rPr lang="sv-SE"/>
              <a:t>Klicka på ikonen för att lägga till en bild</a:t>
            </a:r>
          </a:p>
        </p:txBody>
      </p:sp>
      <p:sp>
        <p:nvSpPr>
          <p:cNvPr id="18" name="textruta 17">
            <a:extLst>
              <a:ext uri="{FF2B5EF4-FFF2-40B4-BE49-F238E27FC236}">
                <a16:creationId xmlns:a16="http://schemas.microsoft.com/office/drawing/2014/main" id="{63CEFFE9-6064-024B-B081-92FE3ED48F1B}"/>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17" name="Diabildsnummer">
            <a:extLst>
              <a:ext uri="{FF2B5EF4-FFF2-40B4-BE49-F238E27FC236}">
                <a16:creationId xmlns:a16="http://schemas.microsoft.com/office/drawing/2014/main" id="{3EF53B05-544A-2345-BF0F-38AB9D1708B1}"/>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5" name="textruta 14">
            <a:extLst>
              <a:ext uri="{FF2B5EF4-FFF2-40B4-BE49-F238E27FC236}">
                <a16:creationId xmlns:a16="http://schemas.microsoft.com/office/drawing/2014/main" id="{DD42A9D9-D080-2740-99DE-89BDB75974D3}"/>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19" name="textruta 18">
            <a:extLst>
              <a:ext uri="{FF2B5EF4-FFF2-40B4-BE49-F238E27FC236}">
                <a16:creationId xmlns:a16="http://schemas.microsoft.com/office/drawing/2014/main" id="{EAC5577C-5518-5C41-932D-BF195FFE004C}"/>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2" name="Platshållare för text 4">
            <a:extLst>
              <a:ext uri="{FF2B5EF4-FFF2-40B4-BE49-F238E27FC236}">
                <a16:creationId xmlns:a16="http://schemas.microsoft.com/office/drawing/2014/main" id="{0B80DFF9-2468-7047-A95E-B87AB51531ED}"/>
              </a:ext>
            </a:extLst>
          </p:cNvPr>
          <p:cNvSpPr>
            <a:spLocks noGrp="1"/>
          </p:cNvSpPr>
          <p:nvPr>
            <p:ph type="body" sz="quarter" idx="31" hasCustomPrompt="1"/>
          </p:nvPr>
        </p:nvSpPr>
        <p:spPr>
          <a:xfrm>
            <a:off x="86409" y="314203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20" name="Platshållare för rubrik 1">
            <a:extLst>
              <a:ext uri="{FF2B5EF4-FFF2-40B4-BE49-F238E27FC236}">
                <a16:creationId xmlns:a16="http://schemas.microsoft.com/office/drawing/2014/main" id="{34173961-8033-3C41-94D4-5B85070C9D5A}"/>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5384A3AD-8DD6-8EB0-EFA5-3969359054D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763847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Rubrik + 5 saker att lyfta">
    <p:spTree>
      <p:nvGrpSpPr>
        <p:cNvPr id="1" name=""/>
        <p:cNvGrpSpPr/>
        <p:nvPr/>
      </p:nvGrpSpPr>
      <p:grpSpPr>
        <a:xfrm>
          <a:off x="0" y="0"/>
          <a:ext cx="0" cy="0"/>
          <a:chOff x="0" y="0"/>
          <a:chExt cx="0" cy="0"/>
        </a:xfrm>
      </p:grpSpPr>
      <p:sp>
        <p:nvSpPr>
          <p:cNvPr id="61" name="Platshållare för text 20">
            <a:extLst>
              <a:ext uri="{FF2B5EF4-FFF2-40B4-BE49-F238E27FC236}">
                <a16:creationId xmlns:a16="http://schemas.microsoft.com/office/drawing/2014/main" id="{9BFFAB28-5861-B04F-B3EE-7438D469463E}"/>
              </a:ext>
            </a:extLst>
          </p:cNvPr>
          <p:cNvSpPr>
            <a:spLocks noGrp="1"/>
          </p:cNvSpPr>
          <p:nvPr>
            <p:ph type="body" sz="quarter" idx="29" hasCustomPrompt="1"/>
          </p:nvPr>
        </p:nvSpPr>
        <p:spPr>
          <a:xfrm>
            <a:off x="9412107" y="4024148"/>
            <a:ext cx="1916334" cy="14386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60" name="Platshållare för text 20">
            <a:extLst>
              <a:ext uri="{FF2B5EF4-FFF2-40B4-BE49-F238E27FC236}">
                <a16:creationId xmlns:a16="http://schemas.microsoft.com/office/drawing/2014/main" id="{E13114D9-3DAB-804B-8C39-1A9C4EFDEFBA}"/>
              </a:ext>
            </a:extLst>
          </p:cNvPr>
          <p:cNvSpPr>
            <a:spLocks noGrp="1"/>
          </p:cNvSpPr>
          <p:nvPr>
            <p:ph type="body" sz="quarter" idx="28" hasCustomPrompt="1"/>
          </p:nvPr>
        </p:nvSpPr>
        <p:spPr>
          <a:xfrm>
            <a:off x="9412107" y="3456698"/>
            <a:ext cx="1916334" cy="557415"/>
          </a:xfrm>
        </p:spPr>
        <p:txBody>
          <a:bodyPr tIns="360000" anchor="b" anchorCtr="0"/>
          <a:lstStyle>
            <a:lvl1pPr marL="7938" indent="-7938" algn="ctr">
              <a:buNone/>
              <a:tabLst/>
              <a:defRPr sz="1400" b="1">
                <a:latin typeface="+mj-lt"/>
              </a:defRPr>
            </a:lvl1pPr>
          </a:lstStyle>
          <a:p>
            <a:pPr lvl="0"/>
            <a:r>
              <a:rPr lang="sv-SE"/>
              <a:t>Skriv din rubrik här</a:t>
            </a:r>
          </a:p>
        </p:txBody>
      </p:sp>
      <p:sp>
        <p:nvSpPr>
          <p:cNvPr id="22" name="Platshållare för text 20">
            <a:extLst>
              <a:ext uri="{FF2B5EF4-FFF2-40B4-BE49-F238E27FC236}">
                <a16:creationId xmlns:a16="http://schemas.microsoft.com/office/drawing/2014/main" id="{4640064D-AD86-9C43-B464-424E2A45C4B9}"/>
              </a:ext>
            </a:extLst>
          </p:cNvPr>
          <p:cNvSpPr>
            <a:spLocks noGrp="1"/>
          </p:cNvSpPr>
          <p:nvPr>
            <p:ph type="body" sz="quarter" idx="32" hasCustomPrompt="1"/>
          </p:nvPr>
        </p:nvSpPr>
        <p:spPr>
          <a:xfrm>
            <a:off x="7273502" y="4024148"/>
            <a:ext cx="1916334" cy="14386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21" name="Platshållare för text 20">
            <a:extLst>
              <a:ext uri="{FF2B5EF4-FFF2-40B4-BE49-F238E27FC236}">
                <a16:creationId xmlns:a16="http://schemas.microsoft.com/office/drawing/2014/main" id="{418533DE-332F-6F46-B6D1-930DC824D24A}"/>
              </a:ext>
            </a:extLst>
          </p:cNvPr>
          <p:cNvSpPr>
            <a:spLocks noGrp="1"/>
          </p:cNvSpPr>
          <p:nvPr>
            <p:ph type="body" sz="quarter" idx="31" hasCustomPrompt="1"/>
          </p:nvPr>
        </p:nvSpPr>
        <p:spPr>
          <a:xfrm>
            <a:off x="7273502" y="3456699"/>
            <a:ext cx="1916334" cy="557415"/>
          </a:xfrm>
        </p:spPr>
        <p:txBody>
          <a:bodyPr tIns="360000" anchor="b" anchorCtr="0"/>
          <a:lstStyle>
            <a:lvl1pPr algn="ctr">
              <a:buNone/>
              <a:defRPr sz="1400" b="1">
                <a:latin typeface="+mj-lt"/>
              </a:defRPr>
            </a:lvl1pPr>
          </a:lstStyle>
          <a:p>
            <a:pPr lvl="0"/>
            <a:r>
              <a:rPr lang="sv-SE"/>
              <a:t>Skriv din rubrik här</a:t>
            </a:r>
          </a:p>
        </p:txBody>
      </p:sp>
      <p:sp>
        <p:nvSpPr>
          <p:cNvPr id="59" name="Platshållare för text 20">
            <a:extLst>
              <a:ext uri="{FF2B5EF4-FFF2-40B4-BE49-F238E27FC236}">
                <a16:creationId xmlns:a16="http://schemas.microsoft.com/office/drawing/2014/main" id="{C8666679-E8C2-CF49-8618-81DFC07069B4}"/>
              </a:ext>
            </a:extLst>
          </p:cNvPr>
          <p:cNvSpPr>
            <a:spLocks noGrp="1"/>
          </p:cNvSpPr>
          <p:nvPr>
            <p:ph type="body" sz="quarter" idx="27" hasCustomPrompt="1"/>
          </p:nvPr>
        </p:nvSpPr>
        <p:spPr>
          <a:xfrm>
            <a:off x="5134898" y="4024148"/>
            <a:ext cx="1916334" cy="14386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8" name="Platshållare för text 20">
            <a:extLst>
              <a:ext uri="{FF2B5EF4-FFF2-40B4-BE49-F238E27FC236}">
                <a16:creationId xmlns:a16="http://schemas.microsoft.com/office/drawing/2014/main" id="{1F8E51F4-8F25-ED40-8825-B43726E1A4BA}"/>
              </a:ext>
            </a:extLst>
          </p:cNvPr>
          <p:cNvSpPr>
            <a:spLocks noGrp="1"/>
          </p:cNvSpPr>
          <p:nvPr>
            <p:ph type="body" sz="quarter" idx="26" hasCustomPrompt="1"/>
          </p:nvPr>
        </p:nvSpPr>
        <p:spPr>
          <a:xfrm>
            <a:off x="5134898" y="3456699"/>
            <a:ext cx="1916334" cy="557415"/>
          </a:xfrm>
        </p:spPr>
        <p:txBody>
          <a:bodyPr tIns="360000" anchor="b" anchorCtr="0"/>
          <a:lstStyle>
            <a:lvl1pPr marL="7938" indent="-7938" algn="ctr">
              <a:buNone/>
              <a:tabLst/>
              <a:defRPr sz="1400" b="1">
                <a:latin typeface="+mj-lt"/>
              </a:defRPr>
            </a:lvl1pPr>
          </a:lstStyle>
          <a:p>
            <a:pPr lvl="0"/>
            <a:r>
              <a:rPr lang="sv-SE"/>
              <a:t>Skriv din rubrik här</a:t>
            </a:r>
          </a:p>
        </p:txBody>
      </p:sp>
      <p:sp>
        <p:nvSpPr>
          <p:cNvPr id="57" name="Platshållare för text 20">
            <a:extLst>
              <a:ext uri="{FF2B5EF4-FFF2-40B4-BE49-F238E27FC236}">
                <a16:creationId xmlns:a16="http://schemas.microsoft.com/office/drawing/2014/main" id="{B18321EE-E4B1-F944-A7A6-CCA3F02CFEED}"/>
              </a:ext>
            </a:extLst>
          </p:cNvPr>
          <p:cNvSpPr>
            <a:spLocks noGrp="1"/>
          </p:cNvSpPr>
          <p:nvPr>
            <p:ph type="body" sz="quarter" idx="25" hasCustomPrompt="1"/>
          </p:nvPr>
        </p:nvSpPr>
        <p:spPr>
          <a:xfrm>
            <a:off x="2996294" y="4024148"/>
            <a:ext cx="1916334" cy="14386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6" name="Platshållare för text 20">
            <a:extLst>
              <a:ext uri="{FF2B5EF4-FFF2-40B4-BE49-F238E27FC236}">
                <a16:creationId xmlns:a16="http://schemas.microsoft.com/office/drawing/2014/main" id="{D21178EA-A6C9-0045-BD4F-25BE72051974}"/>
              </a:ext>
            </a:extLst>
          </p:cNvPr>
          <p:cNvSpPr>
            <a:spLocks noGrp="1"/>
          </p:cNvSpPr>
          <p:nvPr>
            <p:ph type="body" sz="quarter" idx="24" hasCustomPrompt="1"/>
          </p:nvPr>
        </p:nvSpPr>
        <p:spPr>
          <a:xfrm>
            <a:off x="2996294" y="3456699"/>
            <a:ext cx="1916334" cy="557415"/>
          </a:xfrm>
        </p:spPr>
        <p:txBody>
          <a:bodyPr tIns="360000" anchor="b" anchorCtr="0"/>
          <a:lstStyle>
            <a:lvl1pPr marL="7938" indent="-7938" algn="ctr">
              <a:buNone/>
              <a:tabLst/>
              <a:defRPr sz="1400" b="1">
                <a:latin typeface="+mj-lt"/>
              </a:defRPr>
            </a:lvl1pPr>
          </a:lstStyle>
          <a:p>
            <a:pPr lvl="0"/>
            <a:r>
              <a:rPr lang="sv-SE"/>
              <a:t>Skriv din rubrik här</a:t>
            </a:r>
          </a:p>
        </p:txBody>
      </p:sp>
      <p:sp>
        <p:nvSpPr>
          <p:cNvPr id="53" name="Platshållare för text 20">
            <a:extLst>
              <a:ext uri="{FF2B5EF4-FFF2-40B4-BE49-F238E27FC236}">
                <a16:creationId xmlns:a16="http://schemas.microsoft.com/office/drawing/2014/main" id="{7FC080A4-4B58-504A-AA4C-44F0208CC7CF}"/>
              </a:ext>
            </a:extLst>
          </p:cNvPr>
          <p:cNvSpPr>
            <a:spLocks noGrp="1"/>
          </p:cNvSpPr>
          <p:nvPr>
            <p:ph type="body" sz="quarter" idx="23" hasCustomPrompt="1"/>
          </p:nvPr>
        </p:nvSpPr>
        <p:spPr>
          <a:xfrm>
            <a:off x="857690" y="4024148"/>
            <a:ext cx="1916334" cy="14386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2" name="Platshållare för text 20">
            <a:extLst>
              <a:ext uri="{FF2B5EF4-FFF2-40B4-BE49-F238E27FC236}">
                <a16:creationId xmlns:a16="http://schemas.microsoft.com/office/drawing/2014/main" id="{3E0F4BFC-A68D-514A-ACA1-BB0EF35CD106}"/>
              </a:ext>
            </a:extLst>
          </p:cNvPr>
          <p:cNvSpPr>
            <a:spLocks noGrp="1"/>
          </p:cNvSpPr>
          <p:nvPr>
            <p:ph type="body" sz="quarter" idx="22" hasCustomPrompt="1"/>
          </p:nvPr>
        </p:nvSpPr>
        <p:spPr>
          <a:xfrm>
            <a:off x="857690" y="3456699"/>
            <a:ext cx="1916334" cy="557415"/>
          </a:xfrm>
        </p:spPr>
        <p:txBody>
          <a:bodyPr tIns="360000" anchor="b" anchorCtr="0"/>
          <a:lstStyle>
            <a:lvl1pPr marL="7938" indent="-7938" algn="ctr">
              <a:buNone/>
              <a:tabLst/>
              <a:defRPr sz="1400" b="1">
                <a:latin typeface="+mj-lt"/>
              </a:defRPr>
            </a:lvl1pPr>
          </a:lstStyle>
          <a:p>
            <a:pPr lvl="0"/>
            <a:r>
              <a:rPr lang="sv-SE"/>
              <a:t>Skriv din rubrik här</a:t>
            </a:r>
          </a:p>
        </p:txBody>
      </p:sp>
      <p:sp>
        <p:nvSpPr>
          <p:cNvPr id="16" name="Platshållare för bild 2">
            <a:extLst>
              <a:ext uri="{FF2B5EF4-FFF2-40B4-BE49-F238E27FC236}">
                <a16:creationId xmlns:a16="http://schemas.microsoft.com/office/drawing/2014/main" id="{79BAC981-1D99-2845-932C-B8ED1070FF9A}"/>
              </a:ext>
              <a:ext uri="{C183D7F6-B498-43B3-948B-1728B52AA6E4}">
                <adec:decorative xmlns:adec="http://schemas.microsoft.com/office/drawing/2017/decorative" val="0"/>
              </a:ext>
            </a:extLst>
          </p:cNvPr>
          <p:cNvSpPr>
            <a:spLocks noGrp="1"/>
          </p:cNvSpPr>
          <p:nvPr>
            <p:ph type="pic" sz="quarter" idx="30"/>
          </p:nvPr>
        </p:nvSpPr>
        <p:spPr>
          <a:xfrm>
            <a:off x="0" y="0"/>
            <a:ext cx="12192000" cy="3429000"/>
          </a:xfrm>
        </p:spPr>
        <p:txBody>
          <a:bodyPr/>
          <a:lstStyle/>
          <a:p>
            <a:r>
              <a:rPr lang="sv-SE"/>
              <a:t>Klicka på ikonen för att lägga till en bild</a:t>
            </a:r>
          </a:p>
        </p:txBody>
      </p:sp>
      <p:sp>
        <p:nvSpPr>
          <p:cNvPr id="20" name="textruta 19">
            <a:extLst>
              <a:ext uri="{FF2B5EF4-FFF2-40B4-BE49-F238E27FC236}">
                <a16:creationId xmlns:a16="http://schemas.microsoft.com/office/drawing/2014/main" id="{9695158C-6900-374F-B784-81940C7560C7}"/>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17" name="Diabildsnummer">
            <a:extLst>
              <a:ext uri="{FF2B5EF4-FFF2-40B4-BE49-F238E27FC236}">
                <a16:creationId xmlns:a16="http://schemas.microsoft.com/office/drawing/2014/main" id="{7F329734-5736-9945-9CCA-F8909855620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9" name="textruta 18">
            <a:extLst>
              <a:ext uri="{FF2B5EF4-FFF2-40B4-BE49-F238E27FC236}">
                <a16:creationId xmlns:a16="http://schemas.microsoft.com/office/drawing/2014/main" id="{58223A6B-3CE5-DC47-83EC-C20F76D4C30D}"/>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3" name="textruta 22">
            <a:extLst>
              <a:ext uri="{FF2B5EF4-FFF2-40B4-BE49-F238E27FC236}">
                <a16:creationId xmlns:a16="http://schemas.microsoft.com/office/drawing/2014/main" id="{33D4B83C-C9F6-D444-B29E-11BF693C79C8}"/>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6" name="Platshållare för text 4">
            <a:extLst>
              <a:ext uri="{FF2B5EF4-FFF2-40B4-BE49-F238E27FC236}">
                <a16:creationId xmlns:a16="http://schemas.microsoft.com/office/drawing/2014/main" id="{2F4A254F-02F3-9D41-A89B-3A2F50F53994}"/>
              </a:ext>
            </a:extLst>
          </p:cNvPr>
          <p:cNvSpPr>
            <a:spLocks noGrp="1"/>
          </p:cNvSpPr>
          <p:nvPr>
            <p:ph type="body" sz="quarter" idx="33" hasCustomPrompt="1"/>
          </p:nvPr>
        </p:nvSpPr>
        <p:spPr>
          <a:xfrm>
            <a:off x="86409" y="314203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24" name="Platshållare för rubrik 1">
            <a:extLst>
              <a:ext uri="{FF2B5EF4-FFF2-40B4-BE49-F238E27FC236}">
                <a16:creationId xmlns:a16="http://schemas.microsoft.com/office/drawing/2014/main" id="{82B56F91-E7C3-F94B-9717-8CEE5FDA806C}"/>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63FB987E-F966-B830-7C9A-E9C63FC23A2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020282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Rubrik + infografik alt.1">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CDAE4517-A532-1E4C-87D9-DF3ADEBE666F}"/>
              </a:ext>
            </a:extLst>
          </p:cNvPr>
          <p:cNvGrpSpPr/>
          <p:nvPr/>
        </p:nvGrpSpPr>
        <p:grpSpPr>
          <a:xfrm rot="5400000" flipV="1">
            <a:off x="4341882" y="3399703"/>
            <a:ext cx="288032" cy="1070021"/>
            <a:chOff x="4655840" y="4470994"/>
            <a:chExt cx="288032" cy="1070021"/>
          </a:xfrm>
        </p:grpSpPr>
        <p:cxnSp>
          <p:nvCxnSpPr>
            <p:cNvPr id="28" name="Rak 27">
              <a:extLst>
                <a:ext uri="{FF2B5EF4-FFF2-40B4-BE49-F238E27FC236}">
                  <a16:creationId xmlns:a16="http://schemas.microsoft.com/office/drawing/2014/main" id="{D2BB4047-3E10-C247-B8E9-71ADFB181C50}"/>
                </a:ext>
              </a:extLst>
            </p:cNvPr>
            <p:cNvCxnSpPr/>
            <p:nvPr/>
          </p:nvCxnSpPr>
          <p:spPr>
            <a:xfrm flipV="1">
              <a:off x="4655840" y="4725144"/>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61ED094A-4077-4F4F-B990-3A501CDE185F}"/>
                </a:ext>
              </a:extLst>
            </p:cNvPr>
            <p:cNvCxnSpPr>
              <a:cxnSpLocks/>
            </p:cNvCxnSpPr>
            <p:nvPr/>
          </p:nvCxnSpPr>
          <p:spPr>
            <a:xfrm flipV="1">
              <a:off x="4655840" y="4470994"/>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Ellips 14">
            <a:extLst>
              <a:ext uri="{FF2B5EF4-FFF2-40B4-BE49-F238E27FC236}">
                <a16:creationId xmlns:a16="http://schemas.microsoft.com/office/drawing/2014/main" id="{20D8DA63-DD6E-0A4D-98BE-D9B1CC6E1244}"/>
              </a:ext>
              <a:ext uri="{C183D7F6-B498-43B3-948B-1728B52AA6E4}">
                <adec:decorative xmlns:adec="http://schemas.microsoft.com/office/drawing/2017/decorative" val="1"/>
              </a:ext>
            </a:extLst>
          </p:cNvPr>
          <p:cNvSpPr/>
          <p:nvPr/>
        </p:nvSpPr>
        <p:spPr>
          <a:xfrm>
            <a:off x="2946400" y="4078730"/>
            <a:ext cx="1440160" cy="1440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Platshållare för text 20">
            <a:extLst>
              <a:ext uri="{FF2B5EF4-FFF2-40B4-BE49-F238E27FC236}">
                <a16:creationId xmlns:a16="http://schemas.microsoft.com/office/drawing/2014/main" id="{E36DF048-E63F-3546-9CAE-29541B4D7201}"/>
              </a:ext>
            </a:extLst>
          </p:cNvPr>
          <p:cNvSpPr>
            <a:spLocks noGrp="1"/>
          </p:cNvSpPr>
          <p:nvPr>
            <p:ph type="body" sz="quarter" idx="33" hasCustomPrompt="1"/>
          </p:nvPr>
        </p:nvSpPr>
        <p:spPr>
          <a:xfrm>
            <a:off x="3094554" y="4974519"/>
            <a:ext cx="1110483" cy="302954"/>
          </a:xfrm>
        </p:spPr>
        <p:txBody>
          <a:bodyPr tIns="108000"/>
          <a:lstStyle>
            <a:lvl1pPr algn="ctr">
              <a:buNone/>
              <a:defRPr sz="1400" b="0">
                <a:solidFill>
                  <a:schemeClr val="bg1"/>
                </a:solidFill>
                <a:latin typeface="+mn-lt"/>
              </a:defRPr>
            </a:lvl1pPr>
          </a:lstStyle>
          <a:p>
            <a:pPr lvl="0"/>
            <a:r>
              <a:rPr lang="sv-SE"/>
              <a:t>enhet</a:t>
            </a:r>
          </a:p>
        </p:txBody>
      </p:sp>
      <p:sp>
        <p:nvSpPr>
          <p:cNvPr id="36" name="Platshållare för text 35">
            <a:extLst>
              <a:ext uri="{FF2B5EF4-FFF2-40B4-BE49-F238E27FC236}">
                <a16:creationId xmlns:a16="http://schemas.microsoft.com/office/drawing/2014/main" id="{39B42830-7D84-D643-9CE6-2A4412E530F7}"/>
              </a:ext>
            </a:extLst>
          </p:cNvPr>
          <p:cNvSpPr>
            <a:spLocks noGrp="1"/>
          </p:cNvSpPr>
          <p:nvPr>
            <p:ph type="body" sz="quarter" idx="24" hasCustomPrompt="1"/>
          </p:nvPr>
        </p:nvSpPr>
        <p:spPr>
          <a:xfrm>
            <a:off x="2927648" y="4469188"/>
            <a:ext cx="1440160" cy="609398"/>
          </a:xfrm>
        </p:spPr>
        <p:txBody>
          <a:bodyPr tIns="0" anchor="t" anchorCtr="0"/>
          <a:lstStyle>
            <a:lvl1pPr algn="ctr">
              <a:buNone/>
              <a:defRPr sz="4400" b="1">
                <a:solidFill>
                  <a:schemeClr val="bg1"/>
                </a:solidFill>
              </a:defRPr>
            </a:lvl1pPr>
          </a:lstStyle>
          <a:p>
            <a:pPr lvl="0"/>
            <a:r>
              <a:rPr lang="sv-SE"/>
              <a:t>XX</a:t>
            </a:r>
          </a:p>
        </p:txBody>
      </p:sp>
      <p:sp>
        <p:nvSpPr>
          <p:cNvPr id="50" name="Underrubrik 2">
            <a:extLst>
              <a:ext uri="{FF2B5EF4-FFF2-40B4-BE49-F238E27FC236}">
                <a16:creationId xmlns:a16="http://schemas.microsoft.com/office/drawing/2014/main" id="{B271D6AC-9D54-844D-AF88-5E35A0D3A464}"/>
              </a:ext>
            </a:extLst>
          </p:cNvPr>
          <p:cNvSpPr>
            <a:spLocks noGrp="1"/>
          </p:cNvSpPr>
          <p:nvPr>
            <p:ph type="subTitle" idx="1" hasCustomPrompt="1"/>
          </p:nvPr>
        </p:nvSpPr>
        <p:spPr>
          <a:xfrm>
            <a:off x="4381079" y="5424668"/>
            <a:ext cx="1786929" cy="884652"/>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42" name="Platshållare för text 20">
            <a:extLst>
              <a:ext uri="{FF2B5EF4-FFF2-40B4-BE49-F238E27FC236}">
                <a16:creationId xmlns:a16="http://schemas.microsoft.com/office/drawing/2014/main" id="{EDB080A0-9523-7349-B67D-D08161AA4D61}"/>
              </a:ext>
            </a:extLst>
          </p:cNvPr>
          <p:cNvSpPr>
            <a:spLocks noGrp="1"/>
          </p:cNvSpPr>
          <p:nvPr>
            <p:ph type="body" sz="quarter" idx="27" hasCustomPrompt="1"/>
          </p:nvPr>
        </p:nvSpPr>
        <p:spPr>
          <a:xfrm>
            <a:off x="4382040" y="5107732"/>
            <a:ext cx="1785968" cy="302954"/>
          </a:xfrm>
        </p:spPr>
        <p:txBody>
          <a:bodyPr tIns="108000"/>
          <a:lstStyle>
            <a:lvl1pPr algn="l">
              <a:buNone/>
              <a:defRPr sz="1400" b="1">
                <a:latin typeface="+mj-lt"/>
              </a:defRPr>
            </a:lvl1pPr>
          </a:lstStyle>
          <a:p>
            <a:pPr lvl="0"/>
            <a:r>
              <a:rPr lang="sv-SE"/>
              <a:t>Rubrik</a:t>
            </a:r>
          </a:p>
        </p:txBody>
      </p:sp>
      <p:grpSp>
        <p:nvGrpSpPr>
          <p:cNvPr id="30" name="Grupp 29">
            <a:extLst>
              <a:ext uri="{FF2B5EF4-FFF2-40B4-BE49-F238E27FC236}">
                <a16:creationId xmlns:a16="http://schemas.microsoft.com/office/drawing/2014/main" id="{AA1547F2-CA50-EB45-BEC2-93CB4F337D5E}"/>
              </a:ext>
            </a:extLst>
          </p:cNvPr>
          <p:cNvGrpSpPr/>
          <p:nvPr/>
        </p:nvGrpSpPr>
        <p:grpSpPr>
          <a:xfrm rot="16200000" flipH="1" flipV="1">
            <a:off x="7226335" y="3167424"/>
            <a:ext cx="288032" cy="1070021"/>
            <a:chOff x="4655840" y="4470994"/>
            <a:chExt cx="288032" cy="1070021"/>
          </a:xfrm>
        </p:grpSpPr>
        <p:cxnSp>
          <p:nvCxnSpPr>
            <p:cNvPr id="31" name="Rak 30">
              <a:extLst>
                <a:ext uri="{FF2B5EF4-FFF2-40B4-BE49-F238E27FC236}">
                  <a16:creationId xmlns:a16="http://schemas.microsoft.com/office/drawing/2014/main" id="{841A198E-0BA1-604B-B44D-8D27F9B96B44}"/>
                </a:ext>
              </a:extLst>
            </p:cNvPr>
            <p:cNvCxnSpPr/>
            <p:nvPr/>
          </p:nvCxnSpPr>
          <p:spPr>
            <a:xfrm flipV="1">
              <a:off x="4655840" y="4725144"/>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BA35750A-25F9-6841-BF95-FC30D3E9856A}"/>
                </a:ext>
              </a:extLst>
            </p:cNvPr>
            <p:cNvCxnSpPr>
              <a:cxnSpLocks/>
            </p:cNvCxnSpPr>
            <p:nvPr/>
          </p:nvCxnSpPr>
          <p:spPr>
            <a:xfrm flipV="1">
              <a:off x="4655840" y="4470994"/>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Ellips 47">
            <a:extLst>
              <a:ext uri="{FF2B5EF4-FFF2-40B4-BE49-F238E27FC236}">
                <a16:creationId xmlns:a16="http://schemas.microsoft.com/office/drawing/2014/main" id="{65BEB9EF-2058-024B-92F8-960E1188F77A}"/>
              </a:ext>
              <a:ext uri="{C183D7F6-B498-43B3-948B-1728B52AA6E4}">
                <adec:decorative xmlns:adec="http://schemas.microsoft.com/office/drawing/2017/decorative" val="1"/>
              </a:ext>
            </a:extLst>
          </p:cNvPr>
          <p:cNvSpPr/>
          <p:nvPr/>
        </p:nvSpPr>
        <p:spPr>
          <a:xfrm>
            <a:off x="7752184" y="3667572"/>
            <a:ext cx="1440160" cy="14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Platshållare för text 20">
            <a:extLst>
              <a:ext uri="{FF2B5EF4-FFF2-40B4-BE49-F238E27FC236}">
                <a16:creationId xmlns:a16="http://schemas.microsoft.com/office/drawing/2014/main" id="{2AEF2DAE-DA35-5145-9CFF-68B54F7F02CA}"/>
              </a:ext>
            </a:extLst>
          </p:cNvPr>
          <p:cNvSpPr>
            <a:spLocks noGrp="1"/>
          </p:cNvSpPr>
          <p:nvPr>
            <p:ph type="body" sz="quarter" idx="35" hasCustomPrompt="1"/>
          </p:nvPr>
        </p:nvSpPr>
        <p:spPr>
          <a:xfrm>
            <a:off x="7919090" y="4549181"/>
            <a:ext cx="1110483" cy="302954"/>
          </a:xfrm>
        </p:spPr>
        <p:txBody>
          <a:bodyPr tIns="108000"/>
          <a:lstStyle>
            <a:lvl1pPr algn="ctr">
              <a:buNone/>
              <a:defRPr sz="1400" b="0">
                <a:solidFill>
                  <a:schemeClr val="tx1"/>
                </a:solidFill>
                <a:latin typeface="+mn-lt"/>
              </a:defRPr>
            </a:lvl1pPr>
          </a:lstStyle>
          <a:p>
            <a:pPr lvl="0"/>
            <a:r>
              <a:rPr lang="sv-SE"/>
              <a:t>enhet</a:t>
            </a:r>
          </a:p>
        </p:txBody>
      </p:sp>
      <p:sp>
        <p:nvSpPr>
          <p:cNvPr id="49" name="Platshållare för text 35">
            <a:extLst>
              <a:ext uri="{FF2B5EF4-FFF2-40B4-BE49-F238E27FC236}">
                <a16:creationId xmlns:a16="http://schemas.microsoft.com/office/drawing/2014/main" id="{24244F5A-5A2D-ED47-9F87-058DBF64154D}"/>
              </a:ext>
            </a:extLst>
          </p:cNvPr>
          <p:cNvSpPr>
            <a:spLocks noGrp="1"/>
          </p:cNvSpPr>
          <p:nvPr>
            <p:ph type="body" sz="quarter" idx="34" hasCustomPrompt="1"/>
          </p:nvPr>
        </p:nvSpPr>
        <p:spPr>
          <a:xfrm>
            <a:off x="7752184" y="4043850"/>
            <a:ext cx="1440160" cy="609398"/>
          </a:xfrm>
        </p:spPr>
        <p:txBody>
          <a:bodyPr tIns="0" anchor="t" anchorCtr="0"/>
          <a:lstStyle>
            <a:lvl1pPr algn="ctr">
              <a:buNone/>
              <a:defRPr sz="4400" b="1">
                <a:solidFill>
                  <a:schemeClr val="tx1"/>
                </a:solidFill>
              </a:defRPr>
            </a:lvl1pPr>
          </a:lstStyle>
          <a:p>
            <a:pPr lvl="0"/>
            <a:r>
              <a:rPr lang="sv-SE"/>
              <a:t>XX</a:t>
            </a:r>
          </a:p>
        </p:txBody>
      </p:sp>
      <p:sp>
        <p:nvSpPr>
          <p:cNvPr id="33" name="Platshållare för text 3">
            <a:extLst>
              <a:ext uri="{FF2B5EF4-FFF2-40B4-BE49-F238E27FC236}">
                <a16:creationId xmlns:a16="http://schemas.microsoft.com/office/drawing/2014/main" id="{66076E49-CA2A-7744-987B-B58E51230149}"/>
              </a:ext>
            </a:extLst>
          </p:cNvPr>
          <p:cNvSpPr>
            <a:spLocks noGrp="1"/>
          </p:cNvSpPr>
          <p:nvPr>
            <p:ph type="body" sz="quarter" idx="31" hasCustomPrompt="1"/>
          </p:nvPr>
        </p:nvSpPr>
        <p:spPr>
          <a:xfrm>
            <a:off x="9192344" y="4994894"/>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1" name="Platshållare för text 20">
            <a:extLst>
              <a:ext uri="{FF2B5EF4-FFF2-40B4-BE49-F238E27FC236}">
                <a16:creationId xmlns:a16="http://schemas.microsoft.com/office/drawing/2014/main" id="{3FE48435-DED6-E54C-A145-E824E5F71989}"/>
              </a:ext>
            </a:extLst>
          </p:cNvPr>
          <p:cNvSpPr>
            <a:spLocks noGrp="1"/>
          </p:cNvSpPr>
          <p:nvPr>
            <p:ph type="body" sz="quarter" idx="28" hasCustomPrompt="1"/>
          </p:nvPr>
        </p:nvSpPr>
        <p:spPr>
          <a:xfrm>
            <a:off x="9192344" y="4671565"/>
            <a:ext cx="632658" cy="302954"/>
          </a:xfrm>
        </p:spPr>
        <p:txBody>
          <a:bodyPr tIns="108000"/>
          <a:lstStyle>
            <a:lvl1pPr algn="l">
              <a:buNone/>
              <a:defRPr sz="1400" b="1">
                <a:latin typeface="+mj-lt"/>
              </a:defRPr>
            </a:lvl1pPr>
          </a:lstStyle>
          <a:p>
            <a:pPr lvl="0"/>
            <a:r>
              <a:rPr lang="sv-SE"/>
              <a:t>Rubrik</a:t>
            </a:r>
          </a:p>
        </p:txBody>
      </p:sp>
      <p:cxnSp>
        <p:nvCxnSpPr>
          <p:cNvPr id="44" name="Rak 43">
            <a:extLst>
              <a:ext uri="{FF2B5EF4-FFF2-40B4-BE49-F238E27FC236}">
                <a16:creationId xmlns:a16="http://schemas.microsoft.com/office/drawing/2014/main" id="{C4857E1D-4602-A642-A15A-08BA7DA2E79C}"/>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Rak 45">
            <a:extLst>
              <a:ext uri="{FF2B5EF4-FFF2-40B4-BE49-F238E27FC236}">
                <a16:creationId xmlns:a16="http://schemas.microsoft.com/office/drawing/2014/main" id="{564892CC-D1A0-BE48-8C98-4E5336F30586}"/>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Ellips 58">
            <a:extLst>
              <a:ext uri="{FF2B5EF4-FFF2-40B4-BE49-F238E27FC236}">
                <a16:creationId xmlns:a16="http://schemas.microsoft.com/office/drawing/2014/main" id="{8AF6092A-0351-1B40-BA43-D28EEB371717}"/>
              </a:ext>
              <a:ext uri="{C183D7F6-B498-43B3-948B-1728B52AA6E4}">
                <adec:decorative xmlns:adec="http://schemas.microsoft.com/office/drawing/2017/decorative" val="1"/>
              </a:ext>
            </a:extLst>
          </p:cNvPr>
          <p:cNvSpPr/>
          <p:nvPr/>
        </p:nvSpPr>
        <p:spPr>
          <a:xfrm>
            <a:off x="6709837" y="791512"/>
            <a:ext cx="1440160" cy="1440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Platshållare för text 20">
            <a:extLst>
              <a:ext uri="{FF2B5EF4-FFF2-40B4-BE49-F238E27FC236}">
                <a16:creationId xmlns:a16="http://schemas.microsoft.com/office/drawing/2014/main" id="{9DBA3691-B1A3-E849-A97F-7325D6A7B544}"/>
              </a:ext>
            </a:extLst>
          </p:cNvPr>
          <p:cNvSpPr>
            <a:spLocks noGrp="1"/>
          </p:cNvSpPr>
          <p:nvPr>
            <p:ph type="body" sz="quarter" idx="40" hasCustomPrompt="1"/>
          </p:nvPr>
        </p:nvSpPr>
        <p:spPr>
          <a:xfrm>
            <a:off x="6876743" y="1694189"/>
            <a:ext cx="1110483" cy="302954"/>
          </a:xfrm>
        </p:spPr>
        <p:txBody>
          <a:bodyPr tIns="108000"/>
          <a:lstStyle>
            <a:lvl1pPr algn="ctr">
              <a:buNone/>
              <a:defRPr sz="1400" b="0">
                <a:solidFill>
                  <a:schemeClr val="tx1"/>
                </a:solidFill>
                <a:latin typeface="+mn-lt"/>
              </a:defRPr>
            </a:lvl1pPr>
          </a:lstStyle>
          <a:p>
            <a:pPr lvl="0"/>
            <a:r>
              <a:rPr lang="sv-SE"/>
              <a:t>enhet</a:t>
            </a:r>
          </a:p>
        </p:txBody>
      </p:sp>
      <p:sp>
        <p:nvSpPr>
          <p:cNvPr id="60" name="Platshållare för text 35">
            <a:extLst>
              <a:ext uri="{FF2B5EF4-FFF2-40B4-BE49-F238E27FC236}">
                <a16:creationId xmlns:a16="http://schemas.microsoft.com/office/drawing/2014/main" id="{C2647EA1-13B3-8747-BBC4-C25E339C96B5}"/>
              </a:ext>
            </a:extLst>
          </p:cNvPr>
          <p:cNvSpPr>
            <a:spLocks noGrp="1"/>
          </p:cNvSpPr>
          <p:nvPr>
            <p:ph type="body" sz="quarter" idx="39" hasCustomPrompt="1"/>
          </p:nvPr>
        </p:nvSpPr>
        <p:spPr>
          <a:xfrm>
            <a:off x="6709837" y="1188858"/>
            <a:ext cx="1440160" cy="609398"/>
          </a:xfrm>
        </p:spPr>
        <p:txBody>
          <a:bodyPr tIns="0" anchor="t" anchorCtr="0"/>
          <a:lstStyle>
            <a:lvl1pPr algn="ctr">
              <a:buNone/>
              <a:defRPr sz="4400" b="1">
                <a:solidFill>
                  <a:schemeClr val="tx1"/>
                </a:solidFill>
              </a:defRPr>
            </a:lvl1pPr>
          </a:lstStyle>
          <a:p>
            <a:pPr lvl="0"/>
            <a:r>
              <a:rPr lang="sv-SE"/>
              <a:t>XX</a:t>
            </a:r>
          </a:p>
        </p:txBody>
      </p:sp>
      <p:sp>
        <p:nvSpPr>
          <p:cNvPr id="4" name="Platshållare för text 3">
            <a:extLst>
              <a:ext uri="{FF2B5EF4-FFF2-40B4-BE49-F238E27FC236}">
                <a16:creationId xmlns:a16="http://schemas.microsoft.com/office/drawing/2014/main" id="{5F3F7138-0D39-9E45-82E1-A29781196964}"/>
              </a:ext>
            </a:extLst>
          </p:cNvPr>
          <p:cNvSpPr>
            <a:spLocks noGrp="1"/>
          </p:cNvSpPr>
          <p:nvPr>
            <p:ph type="body" sz="quarter" idx="30" hasCustomPrompt="1"/>
          </p:nvPr>
        </p:nvSpPr>
        <p:spPr>
          <a:xfrm>
            <a:off x="8155010" y="2115625"/>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3" name="Platshållare för text 20">
            <a:extLst>
              <a:ext uri="{FF2B5EF4-FFF2-40B4-BE49-F238E27FC236}">
                <a16:creationId xmlns:a16="http://schemas.microsoft.com/office/drawing/2014/main" id="{86789D0A-5940-B94A-83D2-C5B69FE2C661}"/>
              </a:ext>
            </a:extLst>
          </p:cNvPr>
          <p:cNvSpPr>
            <a:spLocks noGrp="1"/>
          </p:cNvSpPr>
          <p:nvPr>
            <p:ph type="body" sz="quarter" idx="29" hasCustomPrompt="1"/>
          </p:nvPr>
        </p:nvSpPr>
        <p:spPr>
          <a:xfrm>
            <a:off x="8158846" y="1814388"/>
            <a:ext cx="632658" cy="302954"/>
          </a:xfrm>
        </p:spPr>
        <p:txBody>
          <a:bodyPr tIns="108000"/>
          <a:lstStyle>
            <a:lvl1pPr algn="l">
              <a:buNone/>
              <a:defRPr sz="1400" b="1">
                <a:latin typeface="+mj-lt"/>
              </a:defRPr>
            </a:lvl1pPr>
          </a:lstStyle>
          <a:p>
            <a:pPr lvl="0"/>
            <a:r>
              <a:rPr lang="sv-SE"/>
              <a:t>Rubrik</a:t>
            </a:r>
          </a:p>
        </p:txBody>
      </p:sp>
      <p:grpSp>
        <p:nvGrpSpPr>
          <p:cNvPr id="3" name="Grupp 2">
            <a:extLst>
              <a:ext uri="{FF2B5EF4-FFF2-40B4-BE49-F238E27FC236}">
                <a16:creationId xmlns:a16="http://schemas.microsoft.com/office/drawing/2014/main" id="{6DB25C89-41CF-2D42-B9A2-8B0B358ACE73}"/>
              </a:ext>
            </a:extLst>
          </p:cNvPr>
          <p:cNvGrpSpPr/>
          <p:nvPr/>
        </p:nvGrpSpPr>
        <p:grpSpPr>
          <a:xfrm flipH="1">
            <a:off x="4880522" y="1717729"/>
            <a:ext cx="288032" cy="1070021"/>
            <a:chOff x="4364966" y="1054701"/>
            <a:chExt cx="288032" cy="1070021"/>
          </a:xfrm>
        </p:grpSpPr>
        <p:cxnSp>
          <p:nvCxnSpPr>
            <p:cNvPr id="39" name="Rak 38">
              <a:extLst>
                <a:ext uri="{FF2B5EF4-FFF2-40B4-BE49-F238E27FC236}">
                  <a16:creationId xmlns:a16="http://schemas.microsoft.com/office/drawing/2014/main" id="{1D12123A-0B8C-4F41-822F-0D95B142ED1F}"/>
                </a:ext>
              </a:extLst>
            </p:cNvPr>
            <p:cNvCxnSpPr/>
            <p:nvPr/>
          </p:nvCxnSpPr>
          <p:spPr>
            <a:xfrm flipV="1">
              <a:off x="4364966" y="130885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ak 39">
              <a:extLst>
                <a:ext uri="{FF2B5EF4-FFF2-40B4-BE49-F238E27FC236}">
                  <a16:creationId xmlns:a16="http://schemas.microsoft.com/office/drawing/2014/main" id="{2BB8EF4B-21C1-0B49-BD85-B58663AFA112}"/>
                </a:ext>
              </a:extLst>
            </p:cNvPr>
            <p:cNvCxnSpPr>
              <a:cxnSpLocks/>
            </p:cNvCxnSpPr>
            <p:nvPr/>
          </p:nvCxnSpPr>
          <p:spPr>
            <a:xfrm flipV="1">
              <a:off x="4364966" y="105470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Ellips 53">
            <a:extLst>
              <a:ext uri="{FF2B5EF4-FFF2-40B4-BE49-F238E27FC236}">
                <a16:creationId xmlns:a16="http://schemas.microsoft.com/office/drawing/2014/main" id="{C11ECC78-7BF7-DF45-8625-A1B9C25604EB}"/>
              </a:ext>
              <a:ext uri="{C183D7F6-B498-43B3-948B-1728B52AA6E4}">
                <adec:decorative xmlns:adec="http://schemas.microsoft.com/office/drawing/2017/decorative" val="1"/>
              </a:ext>
            </a:extLst>
          </p:cNvPr>
          <p:cNvSpPr/>
          <p:nvPr/>
        </p:nvSpPr>
        <p:spPr>
          <a:xfrm>
            <a:off x="3388906" y="963536"/>
            <a:ext cx="1440160" cy="14401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Platshållare för text 20">
            <a:extLst>
              <a:ext uri="{FF2B5EF4-FFF2-40B4-BE49-F238E27FC236}">
                <a16:creationId xmlns:a16="http://schemas.microsoft.com/office/drawing/2014/main" id="{A0B33730-BEAD-464A-AB79-3AE0322FA70B}"/>
              </a:ext>
            </a:extLst>
          </p:cNvPr>
          <p:cNvSpPr>
            <a:spLocks noGrp="1"/>
          </p:cNvSpPr>
          <p:nvPr>
            <p:ph type="body" sz="quarter" idx="37" hasCustomPrompt="1"/>
          </p:nvPr>
        </p:nvSpPr>
        <p:spPr>
          <a:xfrm>
            <a:off x="3555812" y="1845145"/>
            <a:ext cx="1110483" cy="302954"/>
          </a:xfrm>
        </p:spPr>
        <p:txBody>
          <a:bodyPr tIns="108000"/>
          <a:lstStyle>
            <a:lvl1pPr algn="ctr">
              <a:buNone/>
              <a:defRPr sz="1400" b="0">
                <a:solidFill>
                  <a:schemeClr val="tx1"/>
                </a:solidFill>
                <a:latin typeface="+mn-lt"/>
              </a:defRPr>
            </a:lvl1pPr>
          </a:lstStyle>
          <a:p>
            <a:pPr lvl="0"/>
            <a:r>
              <a:rPr lang="sv-SE"/>
              <a:t>enhet</a:t>
            </a:r>
          </a:p>
        </p:txBody>
      </p:sp>
      <p:sp>
        <p:nvSpPr>
          <p:cNvPr id="55" name="Platshållare för text 35">
            <a:extLst>
              <a:ext uri="{FF2B5EF4-FFF2-40B4-BE49-F238E27FC236}">
                <a16:creationId xmlns:a16="http://schemas.microsoft.com/office/drawing/2014/main" id="{0AC715F5-27F5-1B49-9C28-7D4D0AD2360C}"/>
              </a:ext>
            </a:extLst>
          </p:cNvPr>
          <p:cNvSpPr>
            <a:spLocks noGrp="1"/>
          </p:cNvSpPr>
          <p:nvPr>
            <p:ph type="body" sz="quarter" idx="36" hasCustomPrompt="1"/>
          </p:nvPr>
        </p:nvSpPr>
        <p:spPr>
          <a:xfrm>
            <a:off x="3388906" y="1339814"/>
            <a:ext cx="1440160" cy="609398"/>
          </a:xfrm>
        </p:spPr>
        <p:txBody>
          <a:bodyPr tIns="0" anchor="t" anchorCtr="0"/>
          <a:lstStyle>
            <a:lvl1pPr algn="ctr">
              <a:buNone/>
              <a:defRPr sz="4400" b="1">
                <a:solidFill>
                  <a:schemeClr val="tx1"/>
                </a:solidFill>
              </a:defRPr>
            </a:lvl1pPr>
          </a:lstStyle>
          <a:p>
            <a:pPr lvl="0"/>
            <a:r>
              <a:rPr lang="sv-SE"/>
              <a:t>XX</a:t>
            </a:r>
          </a:p>
        </p:txBody>
      </p:sp>
      <p:sp>
        <p:nvSpPr>
          <p:cNvPr id="95" name="Platshållare för text 3">
            <a:extLst>
              <a:ext uri="{FF2B5EF4-FFF2-40B4-BE49-F238E27FC236}">
                <a16:creationId xmlns:a16="http://schemas.microsoft.com/office/drawing/2014/main" id="{37E8268E-050A-7A4C-A0D3-206566C1C403}"/>
              </a:ext>
            </a:extLst>
          </p:cNvPr>
          <p:cNvSpPr>
            <a:spLocks noGrp="1"/>
          </p:cNvSpPr>
          <p:nvPr>
            <p:ph type="body" sz="quarter" idx="41" hasCustomPrompt="1"/>
          </p:nvPr>
        </p:nvSpPr>
        <p:spPr>
          <a:xfrm>
            <a:off x="2927648" y="2452840"/>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7" name="Platshållare för text 20">
            <a:extLst>
              <a:ext uri="{FF2B5EF4-FFF2-40B4-BE49-F238E27FC236}">
                <a16:creationId xmlns:a16="http://schemas.microsoft.com/office/drawing/2014/main" id="{7D61B13B-CA2A-0C4B-B373-D57D149FE08B}"/>
              </a:ext>
            </a:extLst>
          </p:cNvPr>
          <p:cNvSpPr>
            <a:spLocks noGrp="1"/>
          </p:cNvSpPr>
          <p:nvPr>
            <p:ph type="body" sz="quarter" idx="38" hasCustomPrompt="1"/>
          </p:nvPr>
        </p:nvSpPr>
        <p:spPr>
          <a:xfrm>
            <a:off x="2928609" y="2131669"/>
            <a:ext cx="1785968" cy="302954"/>
          </a:xfrm>
        </p:spPr>
        <p:txBody>
          <a:bodyPr tIns="108000"/>
          <a:lstStyle>
            <a:lvl1pPr algn="l">
              <a:buNone/>
              <a:defRPr sz="1400" b="1">
                <a:latin typeface="+mj-lt"/>
              </a:defRPr>
            </a:lvl1pPr>
          </a:lstStyle>
          <a:p>
            <a:pPr lvl="0"/>
            <a:r>
              <a:rPr lang="sv-SE"/>
              <a:t>Rubrik</a:t>
            </a:r>
          </a:p>
        </p:txBody>
      </p:sp>
      <p:sp>
        <p:nvSpPr>
          <p:cNvPr id="2" name="Ellips 1">
            <a:extLst>
              <a:ext uri="{FF2B5EF4-FFF2-40B4-BE49-F238E27FC236}">
                <a16:creationId xmlns:a16="http://schemas.microsoft.com/office/drawing/2014/main" id="{DBEBB572-4C78-354A-A368-07D2C06B3DBD}"/>
              </a:ext>
              <a:ext uri="{C183D7F6-B498-43B3-948B-1728B52AA6E4}">
                <adec:decorative xmlns:adec="http://schemas.microsoft.com/office/drawing/2017/decorative" val="1"/>
              </a:ext>
            </a:extLst>
          </p:cNvPr>
          <p:cNvSpPr/>
          <p:nvPr/>
        </p:nvSpPr>
        <p:spPr>
          <a:xfrm>
            <a:off x="5030189" y="2515147"/>
            <a:ext cx="1728192" cy="1728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Platshållare för innehåll 33">
            <a:extLst>
              <a:ext uri="{FF2B5EF4-FFF2-40B4-BE49-F238E27FC236}">
                <a16:creationId xmlns:a16="http://schemas.microsoft.com/office/drawing/2014/main" id="{815038D5-E605-F44D-B4CB-8DC37DA66225}"/>
              </a:ext>
            </a:extLst>
          </p:cNvPr>
          <p:cNvSpPr>
            <a:spLocks noGrp="1"/>
          </p:cNvSpPr>
          <p:nvPr>
            <p:ph sz="quarter" idx="23" hasCustomPrompt="1"/>
          </p:nvPr>
        </p:nvSpPr>
        <p:spPr>
          <a:xfrm>
            <a:off x="5125980" y="2888530"/>
            <a:ext cx="1440160" cy="995451"/>
          </a:xfrm>
        </p:spPr>
        <p:txBody>
          <a:bodyPr/>
          <a:lstStyle>
            <a:lvl1pPr algn="ctr">
              <a:buNone/>
              <a:defRPr sz="3200">
                <a:solidFill>
                  <a:schemeClr val="bg1"/>
                </a:solidFill>
              </a:defRPr>
            </a:lvl1pPr>
          </a:lstStyle>
          <a:p>
            <a:pPr lvl="0"/>
            <a:r>
              <a:rPr lang="sv-SE"/>
              <a:t>Infoga ikon</a:t>
            </a:r>
          </a:p>
        </p:txBody>
      </p:sp>
      <p:sp>
        <p:nvSpPr>
          <p:cNvPr id="21" name="Platshållare för text 20">
            <a:extLst>
              <a:ext uri="{FF2B5EF4-FFF2-40B4-BE49-F238E27FC236}">
                <a16:creationId xmlns:a16="http://schemas.microsoft.com/office/drawing/2014/main" id="{947C623B-40F5-6843-B198-A746074AC80E}"/>
              </a:ext>
            </a:extLst>
          </p:cNvPr>
          <p:cNvSpPr>
            <a:spLocks noGrp="1"/>
          </p:cNvSpPr>
          <p:nvPr>
            <p:ph type="body" sz="quarter" idx="22" hasCustomPrompt="1"/>
          </p:nvPr>
        </p:nvSpPr>
        <p:spPr>
          <a:xfrm>
            <a:off x="479425" y="1125538"/>
            <a:ext cx="3671887" cy="386054"/>
          </a:xfrm>
        </p:spPr>
        <p:txBody>
          <a:bodyPr tIns="108000"/>
          <a:lstStyle>
            <a:lvl1pPr algn="l">
              <a:buNone/>
              <a:defRPr sz="2000" b="0">
                <a:latin typeface="+mj-lt"/>
              </a:defRPr>
            </a:lvl1pPr>
          </a:lstStyle>
          <a:p>
            <a:pPr lvl="0"/>
            <a:r>
              <a:rPr lang="sv-SE"/>
              <a:t>Underrubrik</a:t>
            </a:r>
          </a:p>
        </p:txBody>
      </p:sp>
      <p:sp>
        <p:nvSpPr>
          <p:cNvPr id="45" name="Diabildsnummer">
            <a:extLst>
              <a:ext uri="{FF2B5EF4-FFF2-40B4-BE49-F238E27FC236}">
                <a16:creationId xmlns:a16="http://schemas.microsoft.com/office/drawing/2014/main" id="{0C173487-D976-8E46-BCB7-AFF88B97727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cxnSp>
        <p:nvCxnSpPr>
          <p:cNvPr id="41" name="Rak 40">
            <a:extLst>
              <a:ext uri="{FF2B5EF4-FFF2-40B4-BE49-F238E27FC236}">
                <a16:creationId xmlns:a16="http://schemas.microsoft.com/office/drawing/2014/main" id="{D242473C-6D3E-294C-B598-E8DE07690643}"/>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Rak 46">
            <a:extLst>
              <a:ext uri="{FF2B5EF4-FFF2-40B4-BE49-F238E27FC236}">
                <a16:creationId xmlns:a16="http://schemas.microsoft.com/office/drawing/2014/main" id="{74158C79-7041-A34D-BEF8-79FACB905242}"/>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Rak 61">
            <a:extLst>
              <a:ext uri="{FF2B5EF4-FFF2-40B4-BE49-F238E27FC236}">
                <a16:creationId xmlns:a16="http://schemas.microsoft.com/office/drawing/2014/main" id="{81D2B85D-67BD-CC4C-A094-C39C3021D666}"/>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Rak 62">
            <a:extLst>
              <a:ext uri="{FF2B5EF4-FFF2-40B4-BE49-F238E27FC236}">
                <a16:creationId xmlns:a16="http://schemas.microsoft.com/office/drawing/2014/main" id="{AA2AAF05-A2A7-8948-A66A-C7B901D01679}"/>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Platshållare för rubrik 1">
            <a:extLst>
              <a:ext uri="{FF2B5EF4-FFF2-40B4-BE49-F238E27FC236}">
                <a16:creationId xmlns:a16="http://schemas.microsoft.com/office/drawing/2014/main" id="{6B3FE438-D5BF-034A-A432-AB50532B57A3}"/>
              </a:ext>
            </a:extLst>
          </p:cNvPr>
          <p:cNvSpPr>
            <a:spLocks noGrp="1" noChangeAspect="1"/>
          </p:cNvSpPr>
          <p:nvPr>
            <p:ph type="title" hasCustomPrompt="1"/>
          </p:nvPr>
        </p:nvSpPr>
        <p:spPr>
          <a:xfrm>
            <a:off x="0" y="333375"/>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5" name="Bildobjekt 4">
            <a:extLst>
              <a:ext uri="{FF2B5EF4-FFF2-40B4-BE49-F238E27FC236}">
                <a16:creationId xmlns:a16="http://schemas.microsoft.com/office/drawing/2014/main" id="{C50E15C6-E9CF-EF30-FD57-2D48CF9D119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28825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Rubrik + infografik alt.1">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CDAE4517-A532-1E4C-87D9-DF3ADEBE666F}"/>
              </a:ext>
            </a:extLst>
          </p:cNvPr>
          <p:cNvGrpSpPr/>
          <p:nvPr/>
        </p:nvGrpSpPr>
        <p:grpSpPr>
          <a:xfrm rot="5400000" flipV="1">
            <a:off x="4341882" y="3399703"/>
            <a:ext cx="288032" cy="1070021"/>
            <a:chOff x="4655840" y="4470994"/>
            <a:chExt cx="288032" cy="1070021"/>
          </a:xfrm>
        </p:grpSpPr>
        <p:cxnSp>
          <p:nvCxnSpPr>
            <p:cNvPr id="28" name="Rak 27">
              <a:extLst>
                <a:ext uri="{FF2B5EF4-FFF2-40B4-BE49-F238E27FC236}">
                  <a16:creationId xmlns:a16="http://schemas.microsoft.com/office/drawing/2014/main" id="{D2BB4047-3E10-C247-B8E9-71ADFB181C50}"/>
                </a:ext>
              </a:extLst>
            </p:cNvPr>
            <p:cNvCxnSpPr/>
            <p:nvPr/>
          </p:nvCxnSpPr>
          <p:spPr>
            <a:xfrm flipV="1">
              <a:off x="4655840" y="4725144"/>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61ED094A-4077-4F4F-B990-3A501CDE185F}"/>
                </a:ext>
              </a:extLst>
            </p:cNvPr>
            <p:cNvCxnSpPr>
              <a:cxnSpLocks/>
            </p:cNvCxnSpPr>
            <p:nvPr/>
          </p:nvCxnSpPr>
          <p:spPr>
            <a:xfrm flipV="1">
              <a:off x="4655840" y="4470994"/>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Ellips 14">
            <a:extLst>
              <a:ext uri="{FF2B5EF4-FFF2-40B4-BE49-F238E27FC236}">
                <a16:creationId xmlns:a16="http://schemas.microsoft.com/office/drawing/2014/main" id="{20D8DA63-DD6E-0A4D-98BE-D9B1CC6E1244}"/>
              </a:ext>
              <a:ext uri="{C183D7F6-B498-43B3-948B-1728B52AA6E4}">
                <adec:decorative xmlns:adec="http://schemas.microsoft.com/office/drawing/2017/decorative" val="1"/>
              </a:ext>
            </a:extLst>
          </p:cNvPr>
          <p:cNvSpPr/>
          <p:nvPr/>
        </p:nvSpPr>
        <p:spPr>
          <a:xfrm>
            <a:off x="2946400" y="4078730"/>
            <a:ext cx="1440160" cy="1440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Platshållare för text 20">
            <a:extLst>
              <a:ext uri="{FF2B5EF4-FFF2-40B4-BE49-F238E27FC236}">
                <a16:creationId xmlns:a16="http://schemas.microsoft.com/office/drawing/2014/main" id="{E36DF048-E63F-3546-9CAE-29541B4D7201}"/>
              </a:ext>
            </a:extLst>
          </p:cNvPr>
          <p:cNvSpPr>
            <a:spLocks noGrp="1"/>
          </p:cNvSpPr>
          <p:nvPr>
            <p:ph type="body" sz="quarter" idx="33" hasCustomPrompt="1"/>
          </p:nvPr>
        </p:nvSpPr>
        <p:spPr>
          <a:xfrm>
            <a:off x="3094554" y="4974519"/>
            <a:ext cx="1110483" cy="302954"/>
          </a:xfrm>
        </p:spPr>
        <p:txBody>
          <a:bodyPr tIns="108000"/>
          <a:lstStyle>
            <a:lvl1pPr algn="ctr">
              <a:buNone/>
              <a:defRPr sz="1400" b="0">
                <a:solidFill>
                  <a:schemeClr val="bg1"/>
                </a:solidFill>
                <a:latin typeface="+mn-lt"/>
              </a:defRPr>
            </a:lvl1pPr>
          </a:lstStyle>
          <a:p>
            <a:pPr lvl="0"/>
            <a:r>
              <a:rPr lang="sv-SE"/>
              <a:t>enhet</a:t>
            </a:r>
          </a:p>
        </p:txBody>
      </p:sp>
      <p:sp>
        <p:nvSpPr>
          <p:cNvPr id="36" name="Platshållare för text 35">
            <a:extLst>
              <a:ext uri="{FF2B5EF4-FFF2-40B4-BE49-F238E27FC236}">
                <a16:creationId xmlns:a16="http://schemas.microsoft.com/office/drawing/2014/main" id="{39B42830-7D84-D643-9CE6-2A4412E530F7}"/>
              </a:ext>
            </a:extLst>
          </p:cNvPr>
          <p:cNvSpPr>
            <a:spLocks noGrp="1"/>
          </p:cNvSpPr>
          <p:nvPr>
            <p:ph type="body" sz="quarter" idx="24" hasCustomPrompt="1"/>
          </p:nvPr>
        </p:nvSpPr>
        <p:spPr>
          <a:xfrm>
            <a:off x="2927648" y="4469188"/>
            <a:ext cx="1440160" cy="609398"/>
          </a:xfrm>
        </p:spPr>
        <p:txBody>
          <a:bodyPr tIns="0" anchor="t" anchorCtr="0"/>
          <a:lstStyle>
            <a:lvl1pPr algn="ctr">
              <a:buNone/>
              <a:defRPr sz="4400" b="1">
                <a:solidFill>
                  <a:schemeClr val="bg1"/>
                </a:solidFill>
              </a:defRPr>
            </a:lvl1pPr>
          </a:lstStyle>
          <a:p>
            <a:pPr lvl="0"/>
            <a:r>
              <a:rPr lang="sv-SE"/>
              <a:t>XX</a:t>
            </a:r>
          </a:p>
        </p:txBody>
      </p:sp>
      <p:sp>
        <p:nvSpPr>
          <p:cNvPr id="50" name="Underrubrik 2">
            <a:extLst>
              <a:ext uri="{FF2B5EF4-FFF2-40B4-BE49-F238E27FC236}">
                <a16:creationId xmlns:a16="http://schemas.microsoft.com/office/drawing/2014/main" id="{B271D6AC-9D54-844D-AF88-5E35A0D3A464}"/>
              </a:ext>
            </a:extLst>
          </p:cNvPr>
          <p:cNvSpPr>
            <a:spLocks noGrp="1"/>
          </p:cNvSpPr>
          <p:nvPr>
            <p:ph type="subTitle" idx="1" hasCustomPrompt="1"/>
          </p:nvPr>
        </p:nvSpPr>
        <p:spPr>
          <a:xfrm>
            <a:off x="4381079" y="5424668"/>
            <a:ext cx="1786929" cy="884652"/>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42" name="Platshållare för text 20">
            <a:extLst>
              <a:ext uri="{FF2B5EF4-FFF2-40B4-BE49-F238E27FC236}">
                <a16:creationId xmlns:a16="http://schemas.microsoft.com/office/drawing/2014/main" id="{EDB080A0-9523-7349-B67D-D08161AA4D61}"/>
              </a:ext>
            </a:extLst>
          </p:cNvPr>
          <p:cNvSpPr>
            <a:spLocks noGrp="1"/>
          </p:cNvSpPr>
          <p:nvPr>
            <p:ph type="body" sz="quarter" idx="27" hasCustomPrompt="1"/>
          </p:nvPr>
        </p:nvSpPr>
        <p:spPr>
          <a:xfrm>
            <a:off x="4382040" y="5107732"/>
            <a:ext cx="1785968" cy="302954"/>
          </a:xfrm>
        </p:spPr>
        <p:txBody>
          <a:bodyPr tIns="108000"/>
          <a:lstStyle>
            <a:lvl1pPr algn="l">
              <a:buNone/>
              <a:defRPr sz="1400" b="1">
                <a:latin typeface="+mj-lt"/>
              </a:defRPr>
            </a:lvl1pPr>
          </a:lstStyle>
          <a:p>
            <a:pPr lvl="0"/>
            <a:r>
              <a:rPr lang="sv-SE"/>
              <a:t>Rubrik</a:t>
            </a:r>
          </a:p>
        </p:txBody>
      </p:sp>
      <p:grpSp>
        <p:nvGrpSpPr>
          <p:cNvPr id="30" name="Grupp 29">
            <a:extLst>
              <a:ext uri="{FF2B5EF4-FFF2-40B4-BE49-F238E27FC236}">
                <a16:creationId xmlns:a16="http://schemas.microsoft.com/office/drawing/2014/main" id="{AA1547F2-CA50-EB45-BEC2-93CB4F337D5E}"/>
              </a:ext>
            </a:extLst>
          </p:cNvPr>
          <p:cNvGrpSpPr/>
          <p:nvPr/>
        </p:nvGrpSpPr>
        <p:grpSpPr>
          <a:xfrm rot="16200000" flipH="1" flipV="1">
            <a:off x="7226335" y="3167424"/>
            <a:ext cx="288032" cy="1070021"/>
            <a:chOff x="4655840" y="4470994"/>
            <a:chExt cx="288032" cy="1070021"/>
          </a:xfrm>
        </p:grpSpPr>
        <p:cxnSp>
          <p:nvCxnSpPr>
            <p:cNvPr id="31" name="Rak 30">
              <a:extLst>
                <a:ext uri="{FF2B5EF4-FFF2-40B4-BE49-F238E27FC236}">
                  <a16:creationId xmlns:a16="http://schemas.microsoft.com/office/drawing/2014/main" id="{841A198E-0BA1-604B-B44D-8D27F9B96B44}"/>
                </a:ext>
              </a:extLst>
            </p:cNvPr>
            <p:cNvCxnSpPr/>
            <p:nvPr/>
          </p:nvCxnSpPr>
          <p:spPr>
            <a:xfrm flipV="1">
              <a:off x="4655840" y="4725144"/>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BA35750A-25F9-6841-BF95-FC30D3E9856A}"/>
                </a:ext>
              </a:extLst>
            </p:cNvPr>
            <p:cNvCxnSpPr>
              <a:cxnSpLocks/>
            </p:cNvCxnSpPr>
            <p:nvPr/>
          </p:nvCxnSpPr>
          <p:spPr>
            <a:xfrm flipV="1">
              <a:off x="4655840" y="4470994"/>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Ellips 47">
            <a:extLst>
              <a:ext uri="{FF2B5EF4-FFF2-40B4-BE49-F238E27FC236}">
                <a16:creationId xmlns:a16="http://schemas.microsoft.com/office/drawing/2014/main" id="{65BEB9EF-2058-024B-92F8-960E1188F77A}"/>
              </a:ext>
              <a:ext uri="{C183D7F6-B498-43B3-948B-1728B52AA6E4}">
                <adec:decorative xmlns:adec="http://schemas.microsoft.com/office/drawing/2017/decorative" val="1"/>
              </a:ext>
            </a:extLst>
          </p:cNvPr>
          <p:cNvSpPr/>
          <p:nvPr/>
        </p:nvSpPr>
        <p:spPr>
          <a:xfrm>
            <a:off x="7752184" y="3667572"/>
            <a:ext cx="1440160" cy="14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Platshållare för text 20">
            <a:extLst>
              <a:ext uri="{FF2B5EF4-FFF2-40B4-BE49-F238E27FC236}">
                <a16:creationId xmlns:a16="http://schemas.microsoft.com/office/drawing/2014/main" id="{2AEF2DAE-DA35-5145-9CFF-68B54F7F02CA}"/>
              </a:ext>
            </a:extLst>
          </p:cNvPr>
          <p:cNvSpPr>
            <a:spLocks noGrp="1"/>
          </p:cNvSpPr>
          <p:nvPr>
            <p:ph type="body" sz="quarter" idx="35" hasCustomPrompt="1"/>
          </p:nvPr>
        </p:nvSpPr>
        <p:spPr>
          <a:xfrm>
            <a:off x="7919090" y="4549181"/>
            <a:ext cx="1110483" cy="302954"/>
          </a:xfrm>
        </p:spPr>
        <p:txBody>
          <a:bodyPr tIns="108000"/>
          <a:lstStyle>
            <a:lvl1pPr algn="ctr">
              <a:buNone/>
              <a:defRPr sz="1400" b="0">
                <a:solidFill>
                  <a:schemeClr val="tx1"/>
                </a:solidFill>
                <a:latin typeface="+mn-lt"/>
              </a:defRPr>
            </a:lvl1pPr>
          </a:lstStyle>
          <a:p>
            <a:pPr lvl="0"/>
            <a:r>
              <a:rPr lang="sv-SE"/>
              <a:t>enhet</a:t>
            </a:r>
          </a:p>
        </p:txBody>
      </p:sp>
      <p:sp>
        <p:nvSpPr>
          <p:cNvPr id="49" name="Platshållare för text 35">
            <a:extLst>
              <a:ext uri="{FF2B5EF4-FFF2-40B4-BE49-F238E27FC236}">
                <a16:creationId xmlns:a16="http://schemas.microsoft.com/office/drawing/2014/main" id="{24244F5A-5A2D-ED47-9F87-058DBF64154D}"/>
              </a:ext>
            </a:extLst>
          </p:cNvPr>
          <p:cNvSpPr>
            <a:spLocks noGrp="1"/>
          </p:cNvSpPr>
          <p:nvPr>
            <p:ph type="body" sz="quarter" idx="34" hasCustomPrompt="1"/>
          </p:nvPr>
        </p:nvSpPr>
        <p:spPr>
          <a:xfrm>
            <a:off x="7752184" y="4043850"/>
            <a:ext cx="1440160" cy="609398"/>
          </a:xfrm>
        </p:spPr>
        <p:txBody>
          <a:bodyPr tIns="0" anchor="t" anchorCtr="0"/>
          <a:lstStyle>
            <a:lvl1pPr algn="ctr">
              <a:buNone/>
              <a:defRPr sz="4400" b="1">
                <a:solidFill>
                  <a:schemeClr val="tx1"/>
                </a:solidFill>
              </a:defRPr>
            </a:lvl1pPr>
          </a:lstStyle>
          <a:p>
            <a:pPr lvl="0"/>
            <a:r>
              <a:rPr lang="sv-SE"/>
              <a:t>XX</a:t>
            </a:r>
          </a:p>
        </p:txBody>
      </p:sp>
      <p:sp>
        <p:nvSpPr>
          <p:cNvPr id="33" name="Platshållare för text 3">
            <a:extLst>
              <a:ext uri="{FF2B5EF4-FFF2-40B4-BE49-F238E27FC236}">
                <a16:creationId xmlns:a16="http://schemas.microsoft.com/office/drawing/2014/main" id="{66076E49-CA2A-7744-987B-B58E51230149}"/>
              </a:ext>
            </a:extLst>
          </p:cNvPr>
          <p:cNvSpPr>
            <a:spLocks noGrp="1"/>
          </p:cNvSpPr>
          <p:nvPr>
            <p:ph type="body" sz="quarter" idx="31" hasCustomPrompt="1"/>
          </p:nvPr>
        </p:nvSpPr>
        <p:spPr>
          <a:xfrm>
            <a:off x="9192344" y="4994894"/>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1" name="Platshållare för text 20">
            <a:extLst>
              <a:ext uri="{FF2B5EF4-FFF2-40B4-BE49-F238E27FC236}">
                <a16:creationId xmlns:a16="http://schemas.microsoft.com/office/drawing/2014/main" id="{3FE48435-DED6-E54C-A145-E824E5F71989}"/>
              </a:ext>
            </a:extLst>
          </p:cNvPr>
          <p:cNvSpPr>
            <a:spLocks noGrp="1"/>
          </p:cNvSpPr>
          <p:nvPr>
            <p:ph type="body" sz="quarter" idx="28" hasCustomPrompt="1"/>
          </p:nvPr>
        </p:nvSpPr>
        <p:spPr>
          <a:xfrm>
            <a:off x="9192344" y="4671565"/>
            <a:ext cx="632658" cy="302954"/>
          </a:xfrm>
        </p:spPr>
        <p:txBody>
          <a:bodyPr tIns="108000"/>
          <a:lstStyle>
            <a:lvl1pPr algn="l">
              <a:buNone/>
              <a:defRPr sz="1400" b="1">
                <a:latin typeface="+mj-lt"/>
              </a:defRPr>
            </a:lvl1pPr>
          </a:lstStyle>
          <a:p>
            <a:pPr lvl="0"/>
            <a:r>
              <a:rPr lang="sv-SE"/>
              <a:t>Rubrik</a:t>
            </a:r>
          </a:p>
        </p:txBody>
      </p:sp>
      <p:cxnSp>
        <p:nvCxnSpPr>
          <p:cNvPr id="44" name="Rak 43">
            <a:extLst>
              <a:ext uri="{FF2B5EF4-FFF2-40B4-BE49-F238E27FC236}">
                <a16:creationId xmlns:a16="http://schemas.microsoft.com/office/drawing/2014/main" id="{C4857E1D-4602-A642-A15A-08BA7DA2E79C}"/>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Rak 45">
            <a:extLst>
              <a:ext uri="{FF2B5EF4-FFF2-40B4-BE49-F238E27FC236}">
                <a16:creationId xmlns:a16="http://schemas.microsoft.com/office/drawing/2014/main" id="{564892CC-D1A0-BE48-8C98-4E5336F30586}"/>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Ellips 58">
            <a:extLst>
              <a:ext uri="{FF2B5EF4-FFF2-40B4-BE49-F238E27FC236}">
                <a16:creationId xmlns:a16="http://schemas.microsoft.com/office/drawing/2014/main" id="{8AF6092A-0351-1B40-BA43-D28EEB371717}"/>
              </a:ext>
              <a:ext uri="{C183D7F6-B498-43B3-948B-1728B52AA6E4}">
                <adec:decorative xmlns:adec="http://schemas.microsoft.com/office/drawing/2017/decorative" val="1"/>
              </a:ext>
            </a:extLst>
          </p:cNvPr>
          <p:cNvSpPr/>
          <p:nvPr/>
        </p:nvSpPr>
        <p:spPr>
          <a:xfrm>
            <a:off x="6709837" y="791512"/>
            <a:ext cx="1440160" cy="1440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Platshållare för text 20">
            <a:extLst>
              <a:ext uri="{FF2B5EF4-FFF2-40B4-BE49-F238E27FC236}">
                <a16:creationId xmlns:a16="http://schemas.microsoft.com/office/drawing/2014/main" id="{9DBA3691-B1A3-E849-A97F-7325D6A7B544}"/>
              </a:ext>
            </a:extLst>
          </p:cNvPr>
          <p:cNvSpPr>
            <a:spLocks noGrp="1"/>
          </p:cNvSpPr>
          <p:nvPr>
            <p:ph type="body" sz="quarter" idx="40" hasCustomPrompt="1"/>
          </p:nvPr>
        </p:nvSpPr>
        <p:spPr>
          <a:xfrm>
            <a:off x="6876743" y="1694189"/>
            <a:ext cx="1110483" cy="302954"/>
          </a:xfrm>
        </p:spPr>
        <p:txBody>
          <a:bodyPr tIns="108000"/>
          <a:lstStyle>
            <a:lvl1pPr algn="ctr">
              <a:buNone/>
              <a:defRPr sz="1400" b="0">
                <a:solidFill>
                  <a:schemeClr val="tx1"/>
                </a:solidFill>
                <a:latin typeface="+mn-lt"/>
              </a:defRPr>
            </a:lvl1pPr>
          </a:lstStyle>
          <a:p>
            <a:pPr lvl="0"/>
            <a:r>
              <a:rPr lang="sv-SE"/>
              <a:t>enhet</a:t>
            </a:r>
          </a:p>
        </p:txBody>
      </p:sp>
      <p:sp>
        <p:nvSpPr>
          <p:cNvPr id="60" name="Platshållare för text 35">
            <a:extLst>
              <a:ext uri="{FF2B5EF4-FFF2-40B4-BE49-F238E27FC236}">
                <a16:creationId xmlns:a16="http://schemas.microsoft.com/office/drawing/2014/main" id="{C2647EA1-13B3-8747-BBC4-C25E339C96B5}"/>
              </a:ext>
            </a:extLst>
          </p:cNvPr>
          <p:cNvSpPr>
            <a:spLocks noGrp="1"/>
          </p:cNvSpPr>
          <p:nvPr>
            <p:ph type="body" sz="quarter" idx="39" hasCustomPrompt="1"/>
          </p:nvPr>
        </p:nvSpPr>
        <p:spPr>
          <a:xfrm>
            <a:off x="6709837" y="1188858"/>
            <a:ext cx="1440160" cy="609398"/>
          </a:xfrm>
        </p:spPr>
        <p:txBody>
          <a:bodyPr tIns="0" anchor="t" anchorCtr="0"/>
          <a:lstStyle>
            <a:lvl1pPr algn="ctr">
              <a:buNone/>
              <a:defRPr sz="4400" b="1">
                <a:solidFill>
                  <a:schemeClr val="tx1"/>
                </a:solidFill>
              </a:defRPr>
            </a:lvl1pPr>
          </a:lstStyle>
          <a:p>
            <a:pPr lvl="0"/>
            <a:r>
              <a:rPr lang="sv-SE"/>
              <a:t>XX</a:t>
            </a:r>
          </a:p>
        </p:txBody>
      </p:sp>
      <p:sp>
        <p:nvSpPr>
          <p:cNvPr id="4" name="Platshållare för text 3">
            <a:extLst>
              <a:ext uri="{FF2B5EF4-FFF2-40B4-BE49-F238E27FC236}">
                <a16:creationId xmlns:a16="http://schemas.microsoft.com/office/drawing/2014/main" id="{5F3F7138-0D39-9E45-82E1-A29781196964}"/>
              </a:ext>
            </a:extLst>
          </p:cNvPr>
          <p:cNvSpPr>
            <a:spLocks noGrp="1"/>
          </p:cNvSpPr>
          <p:nvPr>
            <p:ph type="body" sz="quarter" idx="30" hasCustomPrompt="1"/>
          </p:nvPr>
        </p:nvSpPr>
        <p:spPr>
          <a:xfrm>
            <a:off x="8155010" y="2115625"/>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3" name="Platshållare för text 20">
            <a:extLst>
              <a:ext uri="{FF2B5EF4-FFF2-40B4-BE49-F238E27FC236}">
                <a16:creationId xmlns:a16="http://schemas.microsoft.com/office/drawing/2014/main" id="{86789D0A-5940-B94A-83D2-C5B69FE2C661}"/>
              </a:ext>
            </a:extLst>
          </p:cNvPr>
          <p:cNvSpPr>
            <a:spLocks noGrp="1"/>
          </p:cNvSpPr>
          <p:nvPr>
            <p:ph type="body" sz="quarter" idx="29" hasCustomPrompt="1"/>
          </p:nvPr>
        </p:nvSpPr>
        <p:spPr>
          <a:xfrm>
            <a:off x="8158846" y="1814388"/>
            <a:ext cx="632658" cy="302954"/>
          </a:xfrm>
        </p:spPr>
        <p:txBody>
          <a:bodyPr tIns="108000"/>
          <a:lstStyle>
            <a:lvl1pPr algn="l">
              <a:buNone/>
              <a:defRPr sz="1400" b="1">
                <a:latin typeface="+mj-lt"/>
              </a:defRPr>
            </a:lvl1pPr>
          </a:lstStyle>
          <a:p>
            <a:pPr lvl="0"/>
            <a:r>
              <a:rPr lang="sv-SE"/>
              <a:t>Rubrik</a:t>
            </a:r>
          </a:p>
        </p:txBody>
      </p:sp>
      <p:sp>
        <p:nvSpPr>
          <p:cNvPr id="2" name="Ellips 1">
            <a:extLst>
              <a:ext uri="{FF2B5EF4-FFF2-40B4-BE49-F238E27FC236}">
                <a16:creationId xmlns:a16="http://schemas.microsoft.com/office/drawing/2014/main" id="{DBEBB572-4C78-354A-A368-07D2C06B3DBD}"/>
              </a:ext>
              <a:ext uri="{C183D7F6-B498-43B3-948B-1728B52AA6E4}">
                <adec:decorative xmlns:adec="http://schemas.microsoft.com/office/drawing/2017/decorative" val="1"/>
              </a:ext>
            </a:extLst>
          </p:cNvPr>
          <p:cNvSpPr/>
          <p:nvPr/>
        </p:nvSpPr>
        <p:spPr>
          <a:xfrm>
            <a:off x="5030189" y="2515147"/>
            <a:ext cx="1728192" cy="1728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Platshållare för innehåll 33">
            <a:extLst>
              <a:ext uri="{FF2B5EF4-FFF2-40B4-BE49-F238E27FC236}">
                <a16:creationId xmlns:a16="http://schemas.microsoft.com/office/drawing/2014/main" id="{815038D5-E605-F44D-B4CB-8DC37DA66225}"/>
              </a:ext>
            </a:extLst>
          </p:cNvPr>
          <p:cNvSpPr>
            <a:spLocks noGrp="1"/>
          </p:cNvSpPr>
          <p:nvPr>
            <p:ph sz="quarter" idx="23" hasCustomPrompt="1"/>
          </p:nvPr>
        </p:nvSpPr>
        <p:spPr>
          <a:xfrm>
            <a:off x="5125980" y="2888530"/>
            <a:ext cx="1440160" cy="995451"/>
          </a:xfrm>
        </p:spPr>
        <p:txBody>
          <a:bodyPr/>
          <a:lstStyle>
            <a:lvl1pPr algn="ctr">
              <a:buNone/>
              <a:defRPr sz="3200">
                <a:solidFill>
                  <a:schemeClr val="bg1"/>
                </a:solidFill>
              </a:defRPr>
            </a:lvl1pPr>
          </a:lstStyle>
          <a:p>
            <a:pPr lvl="0"/>
            <a:r>
              <a:rPr lang="sv-SE"/>
              <a:t>Infoga ikon</a:t>
            </a:r>
          </a:p>
        </p:txBody>
      </p:sp>
      <p:sp>
        <p:nvSpPr>
          <p:cNvPr id="21" name="Platshållare för text 20">
            <a:extLst>
              <a:ext uri="{FF2B5EF4-FFF2-40B4-BE49-F238E27FC236}">
                <a16:creationId xmlns:a16="http://schemas.microsoft.com/office/drawing/2014/main" id="{947C623B-40F5-6843-B198-A746074AC80E}"/>
              </a:ext>
            </a:extLst>
          </p:cNvPr>
          <p:cNvSpPr>
            <a:spLocks noGrp="1"/>
          </p:cNvSpPr>
          <p:nvPr>
            <p:ph type="body" sz="quarter" idx="22" hasCustomPrompt="1"/>
          </p:nvPr>
        </p:nvSpPr>
        <p:spPr>
          <a:xfrm>
            <a:off x="479425" y="1125538"/>
            <a:ext cx="3671887" cy="386054"/>
          </a:xfrm>
        </p:spPr>
        <p:txBody>
          <a:bodyPr tIns="108000"/>
          <a:lstStyle>
            <a:lvl1pPr algn="l">
              <a:buNone/>
              <a:defRPr sz="2000" b="0">
                <a:latin typeface="+mj-lt"/>
              </a:defRPr>
            </a:lvl1pPr>
          </a:lstStyle>
          <a:p>
            <a:pPr lvl="0"/>
            <a:r>
              <a:rPr lang="sv-SE"/>
              <a:t>Underrubrik</a:t>
            </a:r>
          </a:p>
        </p:txBody>
      </p:sp>
      <p:sp>
        <p:nvSpPr>
          <p:cNvPr id="45" name="Diabildsnummer">
            <a:extLst>
              <a:ext uri="{FF2B5EF4-FFF2-40B4-BE49-F238E27FC236}">
                <a16:creationId xmlns:a16="http://schemas.microsoft.com/office/drawing/2014/main" id="{0C173487-D976-8E46-BCB7-AFF88B97727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cxnSp>
        <p:nvCxnSpPr>
          <p:cNvPr id="41" name="Rak 40">
            <a:extLst>
              <a:ext uri="{FF2B5EF4-FFF2-40B4-BE49-F238E27FC236}">
                <a16:creationId xmlns:a16="http://schemas.microsoft.com/office/drawing/2014/main" id="{D242473C-6D3E-294C-B598-E8DE07690643}"/>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Rak 46">
            <a:extLst>
              <a:ext uri="{FF2B5EF4-FFF2-40B4-BE49-F238E27FC236}">
                <a16:creationId xmlns:a16="http://schemas.microsoft.com/office/drawing/2014/main" id="{74158C79-7041-A34D-BEF8-79FACB905242}"/>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Rak 61">
            <a:extLst>
              <a:ext uri="{FF2B5EF4-FFF2-40B4-BE49-F238E27FC236}">
                <a16:creationId xmlns:a16="http://schemas.microsoft.com/office/drawing/2014/main" id="{81D2B85D-67BD-CC4C-A094-C39C3021D666}"/>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Rak 62">
            <a:extLst>
              <a:ext uri="{FF2B5EF4-FFF2-40B4-BE49-F238E27FC236}">
                <a16:creationId xmlns:a16="http://schemas.microsoft.com/office/drawing/2014/main" id="{AA2AAF05-A2A7-8948-A66A-C7B901D01679}"/>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Platshållare för rubrik 1">
            <a:extLst>
              <a:ext uri="{FF2B5EF4-FFF2-40B4-BE49-F238E27FC236}">
                <a16:creationId xmlns:a16="http://schemas.microsoft.com/office/drawing/2014/main" id="{6B3FE438-D5BF-034A-A432-AB50532B57A3}"/>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3" name="Bildobjekt 2">
            <a:extLst>
              <a:ext uri="{FF2B5EF4-FFF2-40B4-BE49-F238E27FC236}">
                <a16:creationId xmlns:a16="http://schemas.microsoft.com/office/drawing/2014/main" id="{0BBA662F-48A2-CA75-AE0B-D1376F5EAC8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272969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4_Försättsbla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latshållare för text 4">
            <a:extLst>
              <a:ext uri="{FF2B5EF4-FFF2-40B4-BE49-F238E27FC236}">
                <a16:creationId xmlns:a16="http://schemas.microsoft.com/office/drawing/2014/main" id="{81D12B0F-64E0-4244-B858-D8B75CD6E9EE}"/>
              </a:ext>
            </a:extLst>
          </p:cNvPr>
          <p:cNvSpPr>
            <a:spLocks noGrp="1"/>
          </p:cNvSpPr>
          <p:nvPr>
            <p:ph type="body" sz="quarter" idx="11" hasCustomPrompt="1"/>
          </p:nvPr>
        </p:nvSpPr>
        <p:spPr>
          <a:xfrm>
            <a:off x="0" y="3429000"/>
            <a:ext cx="12191999" cy="386054"/>
          </a:xfrm>
        </p:spPr>
        <p:txBody>
          <a:bodyPr/>
          <a:lstStyle>
            <a:lvl1pPr marL="7938" indent="-7938" algn="ctr">
              <a:buNone/>
              <a:tabLst/>
              <a:defRPr sz="2000" b="1">
                <a:solidFill>
                  <a:schemeClr val="tx1"/>
                </a:solidFill>
              </a:defRPr>
            </a:lvl1pPr>
          </a:lstStyle>
          <a:p>
            <a:pPr lvl="0"/>
            <a:r>
              <a:rPr lang="sv-SE"/>
              <a:t>Underrubrik in här</a:t>
            </a:r>
          </a:p>
        </p:txBody>
      </p:sp>
      <p:sp>
        <p:nvSpPr>
          <p:cNvPr id="8" name="Rubrik 1">
            <a:extLst>
              <a:ext uri="{FF2B5EF4-FFF2-40B4-BE49-F238E27FC236}">
                <a16:creationId xmlns:a16="http://schemas.microsoft.com/office/drawing/2014/main" id="{B6121A67-59AE-3243-A119-517E5222CD95}"/>
              </a:ext>
            </a:extLst>
          </p:cNvPr>
          <p:cNvSpPr>
            <a:spLocks noGrp="1"/>
          </p:cNvSpPr>
          <p:nvPr>
            <p:ph type="ctrTitle" hasCustomPrompt="1"/>
          </p:nvPr>
        </p:nvSpPr>
        <p:spPr>
          <a:xfrm>
            <a:off x="0" y="2805752"/>
            <a:ext cx="12192000" cy="623248"/>
          </a:xfrm>
        </p:spPr>
        <p:txBody>
          <a:bodyPr lIns="0" tIns="0" rIns="0" bIns="0" anchor="b"/>
          <a:lstStyle>
            <a:lvl1pPr algn="ctr">
              <a:defRPr sz="4500" b="1">
                <a:solidFill>
                  <a:schemeClr val="tx1"/>
                </a:solidFill>
                <a:latin typeface="+mj-lt"/>
              </a:defRPr>
            </a:lvl1pPr>
          </a:lstStyle>
          <a:p>
            <a:r>
              <a:rPr lang="sv-SE"/>
              <a:t>Större rubrik som tar plats</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9" name="textruta 8">
            <a:extLst>
              <a:ext uri="{FF2B5EF4-FFF2-40B4-BE49-F238E27FC236}">
                <a16:creationId xmlns:a16="http://schemas.microsoft.com/office/drawing/2014/main" id="{856879C4-CBB5-D04D-B7A0-C7B941417C8D}"/>
              </a:ext>
            </a:extLst>
          </p:cNvPr>
          <p:cNvSpPr txBox="1"/>
          <p:nvPr/>
        </p:nvSpPr>
        <p:spPr>
          <a:xfrm>
            <a:off x="32084" y="6568564"/>
            <a:ext cx="17806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i="1">
                <a:solidFill>
                  <a:schemeClr val="tx1"/>
                </a:solidFill>
              </a:rPr>
              <a:t>@ </a:t>
            </a:r>
            <a:r>
              <a:rPr lang="sv-SE" sz="900" i="1" err="1">
                <a:solidFill>
                  <a:schemeClr val="tx1"/>
                </a:solidFill>
              </a:rPr>
              <a:t>Apelöga</a:t>
            </a:r>
            <a:endParaRPr lang="sv-SE" sz="900" i="1">
              <a:solidFill>
                <a:schemeClr val="tx1"/>
              </a:solidFill>
            </a:endParaRPr>
          </a:p>
        </p:txBody>
      </p:sp>
      <p:pic>
        <p:nvPicPr>
          <p:cNvPr id="2" name="Bildobjekt 1">
            <a:extLst>
              <a:ext uri="{FF2B5EF4-FFF2-40B4-BE49-F238E27FC236}">
                <a16:creationId xmlns:a16="http://schemas.microsoft.com/office/drawing/2014/main" id="{3BA4D257-3679-5914-1F92-19CDD3C135D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5652306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_Rubrik + infografik alt.1">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CDAE4517-A532-1E4C-87D9-DF3ADEBE666F}"/>
              </a:ext>
            </a:extLst>
          </p:cNvPr>
          <p:cNvGrpSpPr/>
          <p:nvPr/>
        </p:nvGrpSpPr>
        <p:grpSpPr>
          <a:xfrm rot="5400000" flipV="1">
            <a:off x="4341882" y="3399703"/>
            <a:ext cx="288032" cy="1070021"/>
            <a:chOff x="4655840" y="4470994"/>
            <a:chExt cx="288032" cy="1070021"/>
          </a:xfrm>
        </p:grpSpPr>
        <p:cxnSp>
          <p:nvCxnSpPr>
            <p:cNvPr id="28" name="Rak 27">
              <a:extLst>
                <a:ext uri="{FF2B5EF4-FFF2-40B4-BE49-F238E27FC236}">
                  <a16:creationId xmlns:a16="http://schemas.microsoft.com/office/drawing/2014/main" id="{D2BB4047-3E10-C247-B8E9-71ADFB181C50}"/>
                </a:ext>
              </a:extLst>
            </p:cNvPr>
            <p:cNvCxnSpPr/>
            <p:nvPr/>
          </p:nvCxnSpPr>
          <p:spPr>
            <a:xfrm flipV="1">
              <a:off x="4655840" y="4725144"/>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61ED094A-4077-4F4F-B990-3A501CDE185F}"/>
                </a:ext>
              </a:extLst>
            </p:cNvPr>
            <p:cNvCxnSpPr>
              <a:cxnSpLocks/>
            </p:cNvCxnSpPr>
            <p:nvPr/>
          </p:nvCxnSpPr>
          <p:spPr>
            <a:xfrm flipV="1">
              <a:off x="4655840" y="4470994"/>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Ellips 14">
            <a:extLst>
              <a:ext uri="{FF2B5EF4-FFF2-40B4-BE49-F238E27FC236}">
                <a16:creationId xmlns:a16="http://schemas.microsoft.com/office/drawing/2014/main" id="{20D8DA63-DD6E-0A4D-98BE-D9B1CC6E1244}"/>
              </a:ext>
              <a:ext uri="{C183D7F6-B498-43B3-948B-1728B52AA6E4}">
                <adec:decorative xmlns:adec="http://schemas.microsoft.com/office/drawing/2017/decorative" val="1"/>
              </a:ext>
            </a:extLst>
          </p:cNvPr>
          <p:cNvSpPr/>
          <p:nvPr/>
        </p:nvSpPr>
        <p:spPr>
          <a:xfrm>
            <a:off x="2946400" y="4078730"/>
            <a:ext cx="1440160" cy="1440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Platshållare för text 20">
            <a:extLst>
              <a:ext uri="{FF2B5EF4-FFF2-40B4-BE49-F238E27FC236}">
                <a16:creationId xmlns:a16="http://schemas.microsoft.com/office/drawing/2014/main" id="{E36DF048-E63F-3546-9CAE-29541B4D7201}"/>
              </a:ext>
            </a:extLst>
          </p:cNvPr>
          <p:cNvSpPr>
            <a:spLocks noGrp="1"/>
          </p:cNvSpPr>
          <p:nvPr>
            <p:ph type="body" sz="quarter" idx="33" hasCustomPrompt="1"/>
          </p:nvPr>
        </p:nvSpPr>
        <p:spPr>
          <a:xfrm>
            <a:off x="3094554" y="4974519"/>
            <a:ext cx="1110483" cy="302954"/>
          </a:xfrm>
        </p:spPr>
        <p:txBody>
          <a:bodyPr tIns="108000"/>
          <a:lstStyle>
            <a:lvl1pPr algn="ctr">
              <a:buNone/>
              <a:defRPr sz="1400" b="0">
                <a:solidFill>
                  <a:schemeClr val="bg1"/>
                </a:solidFill>
                <a:latin typeface="+mn-lt"/>
              </a:defRPr>
            </a:lvl1pPr>
          </a:lstStyle>
          <a:p>
            <a:pPr lvl="0"/>
            <a:r>
              <a:rPr lang="sv-SE"/>
              <a:t>enhet</a:t>
            </a:r>
          </a:p>
        </p:txBody>
      </p:sp>
      <p:sp>
        <p:nvSpPr>
          <p:cNvPr id="36" name="Platshållare för text 35">
            <a:extLst>
              <a:ext uri="{FF2B5EF4-FFF2-40B4-BE49-F238E27FC236}">
                <a16:creationId xmlns:a16="http://schemas.microsoft.com/office/drawing/2014/main" id="{39B42830-7D84-D643-9CE6-2A4412E530F7}"/>
              </a:ext>
            </a:extLst>
          </p:cNvPr>
          <p:cNvSpPr>
            <a:spLocks noGrp="1"/>
          </p:cNvSpPr>
          <p:nvPr>
            <p:ph type="body" sz="quarter" idx="24" hasCustomPrompt="1"/>
          </p:nvPr>
        </p:nvSpPr>
        <p:spPr>
          <a:xfrm>
            <a:off x="2927648" y="4469188"/>
            <a:ext cx="1440160" cy="609398"/>
          </a:xfrm>
        </p:spPr>
        <p:txBody>
          <a:bodyPr tIns="0" anchor="t" anchorCtr="0"/>
          <a:lstStyle>
            <a:lvl1pPr algn="ctr">
              <a:buNone/>
              <a:defRPr sz="4400" b="1">
                <a:solidFill>
                  <a:schemeClr val="bg1"/>
                </a:solidFill>
              </a:defRPr>
            </a:lvl1pPr>
          </a:lstStyle>
          <a:p>
            <a:pPr lvl="0"/>
            <a:r>
              <a:rPr lang="sv-SE"/>
              <a:t>XX</a:t>
            </a:r>
          </a:p>
        </p:txBody>
      </p:sp>
      <p:sp>
        <p:nvSpPr>
          <p:cNvPr id="50" name="Underrubrik 2">
            <a:extLst>
              <a:ext uri="{FF2B5EF4-FFF2-40B4-BE49-F238E27FC236}">
                <a16:creationId xmlns:a16="http://schemas.microsoft.com/office/drawing/2014/main" id="{B271D6AC-9D54-844D-AF88-5E35A0D3A464}"/>
              </a:ext>
            </a:extLst>
          </p:cNvPr>
          <p:cNvSpPr>
            <a:spLocks noGrp="1"/>
          </p:cNvSpPr>
          <p:nvPr>
            <p:ph type="subTitle" idx="1" hasCustomPrompt="1"/>
          </p:nvPr>
        </p:nvSpPr>
        <p:spPr>
          <a:xfrm>
            <a:off x="4381079" y="5424668"/>
            <a:ext cx="1786929" cy="884652"/>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42" name="Platshållare för text 20">
            <a:extLst>
              <a:ext uri="{FF2B5EF4-FFF2-40B4-BE49-F238E27FC236}">
                <a16:creationId xmlns:a16="http://schemas.microsoft.com/office/drawing/2014/main" id="{EDB080A0-9523-7349-B67D-D08161AA4D61}"/>
              </a:ext>
            </a:extLst>
          </p:cNvPr>
          <p:cNvSpPr>
            <a:spLocks noGrp="1"/>
          </p:cNvSpPr>
          <p:nvPr>
            <p:ph type="body" sz="quarter" idx="27" hasCustomPrompt="1"/>
          </p:nvPr>
        </p:nvSpPr>
        <p:spPr>
          <a:xfrm>
            <a:off x="4382040" y="5107732"/>
            <a:ext cx="1785968" cy="302954"/>
          </a:xfrm>
        </p:spPr>
        <p:txBody>
          <a:bodyPr tIns="108000"/>
          <a:lstStyle>
            <a:lvl1pPr algn="l">
              <a:buNone/>
              <a:defRPr sz="1400" b="1">
                <a:latin typeface="+mj-lt"/>
              </a:defRPr>
            </a:lvl1pPr>
          </a:lstStyle>
          <a:p>
            <a:pPr lvl="0"/>
            <a:r>
              <a:rPr lang="sv-SE"/>
              <a:t>Rubrik</a:t>
            </a:r>
          </a:p>
        </p:txBody>
      </p:sp>
      <p:cxnSp>
        <p:nvCxnSpPr>
          <p:cNvPr id="44" name="Rak 43">
            <a:extLst>
              <a:ext uri="{FF2B5EF4-FFF2-40B4-BE49-F238E27FC236}">
                <a16:creationId xmlns:a16="http://schemas.microsoft.com/office/drawing/2014/main" id="{C4857E1D-4602-A642-A15A-08BA7DA2E79C}"/>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Rak 45">
            <a:extLst>
              <a:ext uri="{FF2B5EF4-FFF2-40B4-BE49-F238E27FC236}">
                <a16:creationId xmlns:a16="http://schemas.microsoft.com/office/drawing/2014/main" id="{564892CC-D1A0-BE48-8C98-4E5336F30586}"/>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Ellips 58">
            <a:extLst>
              <a:ext uri="{FF2B5EF4-FFF2-40B4-BE49-F238E27FC236}">
                <a16:creationId xmlns:a16="http://schemas.microsoft.com/office/drawing/2014/main" id="{8AF6092A-0351-1B40-BA43-D28EEB371717}"/>
              </a:ext>
              <a:ext uri="{C183D7F6-B498-43B3-948B-1728B52AA6E4}">
                <adec:decorative xmlns:adec="http://schemas.microsoft.com/office/drawing/2017/decorative" val="1"/>
              </a:ext>
            </a:extLst>
          </p:cNvPr>
          <p:cNvSpPr/>
          <p:nvPr/>
        </p:nvSpPr>
        <p:spPr>
          <a:xfrm>
            <a:off x="6709837" y="791512"/>
            <a:ext cx="1440160" cy="1440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Platshållare för text 20">
            <a:extLst>
              <a:ext uri="{FF2B5EF4-FFF2-40B4-BE49-F238E27FC236}">
                <a16:creationId xmlns:a16="http://schemas.microsoft.com/office/drawing/2014/main" id="{9DBA3691-B1A3-E849-A97F-7325D6A7B544}"/>
              </a:ext>
            </a:extLst>
          </p:cNvPr>
          <p:cNvSpPr>
            <a:spLocks noGrp="1"/>
          </p:cNvSpPr>
          <p:nvPr>
            <p:ph type="body" sz="quarter" idx="40" hasCustomPrompt="1"/>
          </p:nvPr>
        </p:nvSpPr>
        <p:spPr>
          <a:xfrm>
            <a:off x="6876743" y="1694189"/>
            <a:ext cx="1110483" cy="302954"/>
          </a:xfrm>
        </p:spPr>
        <p:txBody>
          <a:bodyPr tIns="108000"/>
          <a:lstStyle>
            <a:lvl1pPr algn="ctr">
              <a:buNone/>
              <a:defRPr sz="1400" b="0">
                <a:solidFill>
                  <a:schemeClr val="tx1"/>
                </a:solidFill>
                <a:latin typeface="+mn-lt"/>
              </a:defRPr>
            </a:lvl1pPr>
          </a:lstStyle>
          <a:p>
            <a:pPr lvl="0"/>
            <a:r>
              <a:rPr lang="sv-SE"/>
              <a:t>enhet</a:t>
            </a:r>
          </a:p>
        </p:txBody>
      </p:sp>
      <p:sp>
        <p:nvSpPr>
          <p:cNvPr id="60" name="Platshållare för text 35">
            <a:extLst>
              <a:ext uri="{FF2B5EF4-FFF2-40B4-BE49-F238E27FC236}">
                <a16:creationId xmlns:a16="http://schemas.microsoft.com/office/drawing/2014/main" id="{C2647EA1-13B3-8747-BBC4-C25E339C96B5}"/>
              </a:ext>
            </a:extLst>
          </p:cNvPr>
          <p:cNvSpPr>
            <a:spLocks noGrp="1"/>
          </p:cNvSpPr>
          <p:nvPr>
            <p:ph type="body" sz="quarter" idx="39" hasCustomPrompt="1"/>
          </p:nvPr>
        </p:nvSpPr>
        <p:spPr>
          <a:xfrm>
            <a:off x="6709837" y="1188858"/>
            <a:ext cx="1440160" cy="609398"/>
          </a:xfrm>
        </p:spPr>
        <p:txBody>
          <a:bodyPr tIns="0" anchor="t" anchorCtr="0"/>
          <a:lstStyle>
            <a:lvl1pPr algn="ctr">
              <a:buNone/>
              <a:defRPr sz="4400" b="1">
                <a:solidFill>
                  <a:schemeClr val="tx1"/>
                </a:solidFill>
              </a:defRPr>
            </a:lvl1pPr>
          </a:lstStyle>
          <a:p>
            <a:pPr lvl="0"/>
            <a:r>
              <a:rPr lang="sv-SE"/>
              <a:t>XX</a:t>
            </a:r>
          </a:p>
        </p:txBody>
      </p:sp>
      <p:sp>
        <p:nvSpPr>
          <p:cNvPr id="4" name="Platshållare för text 3">
            <a:extLst>
              <a:ext uri="{FF2B5EF4-FFF2-40B4-BE49-F238E27FC236}">
                <a16:creationId xmlns:a16="http://schemas.microsoft.com/office/drawing/2014/main" id="{5F3F7138-0D39-9E45-82E1-A29781196964}"/>
              </a:ext>
            </a:extLst>
          </p:cNvPr>
          <p:cNvSpPr>
            <a:spLocks noGrp="1"/>
          </p:cNvSpPr>
          <p:nvPr>
            <p:ph type="body" sz="quarter" idx="30" hasCustomPrompt="1"/>
          </p:nvPr>
        </p:nvSpPr>
        <p:spPr>
          <a:xfrm>
            <a:off x="8155010" y="2115625"/>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3" name="Platshållare för text 20">
            <a:extLst>
              <a:ext uri="{FF2B5EF4-FFF2-40B4-BE49-F238E27FC236}">
                <a16:creationId xmlns:a16="http://schemas.microsoft.com/office/drawing/2014/main" id="{86789D0A-5940-B94A-83D2-C5B69FE2C661}"/>
              </a:ext>
            </a:extLst>
          </p:cNvPr>
          <p:cNvSpPr>
            <a:spLocks noGrp="1"/>
          </p:cNvSpPr>
          <p:nvPr>
            <p:ph type="body" sz="quarter" idx="29" hasCustomPrompt="1"/>
          </p:nvPr>
        </p:nvSpPr>
        <p:spPr>
          <a:xfrm>
            <a:off x="8158846" y="1814388"/>
            <a:ext cx="632658" cy="302954"/>
          </a:xfrm>
        </p:spPr>
        <p:txBody>
          <a:bodyPr tIns="108000"/>
          <a:lstStyle>
            <a:lvl1pPr algn="l">
              <a:buNone/>
              <a:defRPr sz="1400" b="1">
                <a:latin typeface="+mj-lt"/>
              </a:defRPr>
            </a:lvl1pPr>
          </a:lstStyle>
          <a:p>
            <a:pPr lvl="0"/>
            <a:r>
              <a:rPr lang="sv-SE"/>
              <a:t>Rubrik</a:t>
            </a:r>
          </a:p>
        </p:txBody>
      </p:sp>
      <p:sp>
        <p:nvSpPr>
          <p:cNvPr id="2" name="Ellips 1">
            <a:extLst>
              <a:ext uri="{FF2B5EF4-FFF2-40B4-BE49-F238E27FC236}">
                <a16:creationId xmlns:a16="http://schemas.microsoft.com/office/drawing/2014/main" id="{DBEBB572-4C78-354A-A368-07D2C06B3DBD}"/>
              </a:ext>
              <a:ext uri="{C183D7F6-B498-43B3-948B-1728B52AA6E4}">
                <adec:decorative xmlns:adec="http://schemas.microsoft.com/office/drawing/2017/decorative" val="1"/>
              </a:ext>
            </a:extLst>
          </p:cNvPr>
          <p:cNvSpPr/>
          <p:nvPr/>
        </p:nvSpPr>
        <p:spPr>
          <a:xfrm>
            <a:off x="5030189" y="2515147"/>
            <a:ext cx="1728192" cy="1728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Platshållare för innehåll 33">
            <a:extLst>
              <a:ext uri="{FF2B5EF4-FFF2-40B4-BE49-F238E27FC236}">
                <a16:creationId xmlns:a16="http://schemas.microsoft.com/office/drawing/2014/main" id="{815038D5-E605-F44D-B4CB-8DC37DA66225}"/>
              </a:ext>
            </a:extLst>
          </p:cNvPr>
          <p:cNvSpPr>
            <a:spLocks noGrp="1"/>
          </p:cNvSpPr>
          <p:nvPr>
            <p:ph sz="quarter" idx="23" hasCustomPrompt="1"/>
          </p:nvPr>
        </p:nvSpPr>
        <p:spPr>
          <a:xfrm>
            <a:off x="5125980" y="2888530"/>
            <a:ext cx="1440160" cy="995451"/>
          </a:xfrm>
        </p:spPr>
        <p:txBody>
          <a:bodyPr/>
          <a:lstStyle>
            <a:lvl1pPr algn="ctr">
              <a:buNone/>
              <a:defRPr sz="3200">
                <a:solidFill>
                  <a:schemeClr val="bg1"/>
                </a:solidFill>
              </a:defRPr>
            </a:lvl1pPr>
          </a:lstStyle>
          <a:p>
            <a:pPr lvl="0"/>
            <a:r>
              <a:rPr lang="sv-SE"/>
              <a:t>Infoga ikon</a:t>
            </a:r>
          </a:p>
        </p:txBody>
      </p:sp>
      <p:sp>
        <p:nvSpPr>
          <p:cNvPr id="21" name="Platshållare för text 20">
            <a:extLst>
              <a:ext uri="{FF2B5EF4-FFF2-40B4-BE49-F238E27FC236}">
                <a16:creationId xmlns:a16="http://schemas.microsoft.com/office/drawing/2014/main" id="{947C623B-40F5-6843-B198-A746074AC80E}"/>
              </a:ext>
            </a:extLst>
          </p:cNvPr>
          <p:cNvSpPr>
            <a:spLocks noGrp="1"/>
          </p:cNvSpPr>
          <p:nvPr>
            <p:ph type="body" sz="quarter" idx="22" hasCustomPrompt="1"/>
          </p:nvPr>
        </p:nvSpPr>
        <p:spPr>
          <a:xfrm>
            <a:off x="479425" y="1125538"/>
            <a:ext cx="3671887" cy="386054"/>
          </a:xfrm>
        </p:spPr>
        <p:txBody>
          <a:bodyPr tIns="108000"/>
          <a:lstStyle>
            <a:lvl1pPr algn="l">
              <a:buNone/>
              <a:defRPr sz="2000" b="0">
                <a:latin typeface="+mj-lt"/>
              </a:defRPr>
            </a:lvl1pPr>
          </a:lstStyle>
          <a:p>
            <a:pPr lvl="0"/>
            <a:r>
              <a:rPr lang="sv-SE"/>
              <a:t>Underrubrik</a:t>
            </a:r>
          </a:p>
        </p:txBody>
      </p:sp>
      <p:sp>
        <p:nvSpPr>
          <p:cNvPr id="45" name="Diabildsnummer">
            <a:extLst>
              <a:ext uri="{FF2B5EF4-FFF2-40B4-BE49-F238E27FC236}">
                <a16:creationId xmlns:a16="http://schemas.microsoft.com/office/drawing/2014/main" id="{0C173487-D976-8E46-BCB7-AFF88B97727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cxnSp>
        <p:nvCxnSpPr>
          <p:cNvPr id="41" name="Rak 40">
            <a:extLst>
              <a:ext uri="{FF2B5EF4-FFF2-40B4-BE49-F238E27FC236}">
                <a16:creationId xmlns:a16="http://schemas.microsoft.com/office/drawing/2014/main" id="{D242473C-6D3E-294C-B598-E8DE07690643}"/>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Rak 46">
            <a:extLst>
              <a:ext uri="{FF2B5EF4-FFF2-40B4-BE49-F238E27FC236}">
                <a16:creationId xmlns:a16="http://schemas.microsoft.com/office/drawing/2014/main" id="{74158C79-7041-A34D-BEF8-79FACB905242}"/>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Rak 61">
            <a:extLst>
              <a:ext uri="{FF2B5EF4-FFF2-40B4-BE49-F238E27FC236}">
                <a16:creationId xmlns:a16="http://schemas.microsoft.com/office/drawing/2014/main" id="{81D2B85D-67BD-CC4C-A094-C39C3021D666}"/>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Rak 62">
            <a:extLst>
              <a:ext uri="{FF2B5EF4-FFF2-40B4-BE49-F238E27FC236}">
                <a16:creationId xmlns:a16="http://schemas.microsoft.com/office/drawing/2014/main" id="{AA2AAF05-A2A7-8948-A66A-C7B901D01679}"/>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Platshållare för rubrik 1">
            <a:extLst>
              <a:ext uri="{FF2B5EF4-FFF2-40B4-BE49-F238E27FC236}">
                <a16:creationId xmlns:a16="http://schemas.microsoft.com/office/drawing/2014/main" id="{6B3FE438-D5BF-034A-A432-AB50532B57A3}"/>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3" name="Bildobjekt 2">
            <a:extLst>
              <a:ext uri="{FF2B5EF4-FFF2-40B4-BE49-F238E27FC236}">
                <a16:creationId xmlns:a16="http://schemas.microsoft.com/office/drawing/2014/main" id="{64145AB7-4D85-B58E-C12C-B9158C867A1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925886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Rubrik + text + diagram">
    <p:spTree>
      <p:nvGrpSpPr>
        <p:cNvPr id="1" name=""/>
        <p:cNvGrpSpPr/>
        <p:nvPr/>
      </p:nvGrpSpPr>
      <p:grpSpPr>
        <a:xfrm>
          <a:off x="0" y="0"/>
          <a:ext cx="0" cy="0"/>
          <a:chOff x="0" y="0"/>
          <a:chExt cx="0" cy="0"/>
        </a:xfrm>
      </p:grpSpPr>
      <p:sp>
        <p:nvSpPr>
          <p:cNvPr id="5" name="Platshållare för diagram 4">
            <a:extLst>
              <a:ext uri="{FF2B5EF4-FFF2-40B4-BE49-F238E27FC236}">
                <a16:creationId xmlns:a16="http://schemas.microsoft.com/office/drawing/2014/main" id="{95C25EA2-6834-004F-88CE-23A24A5A5FF0}"/>
              </a:ext>
            </a:extLst>
          </p:cNvPr>
          <p:cNvSpPr>
            <a:spLocks noGrp="1"/>
          </p:cNvSpPr>
          <p:nvPr>
            <p:ph type="chart" sz="quarter" idx="10" hasCustomPrompt="1"/>
          </p:nvPr>
        </p:nvSpPr>
        <p:spPr>
          <a:xfrm>
            <a:off x="6096000" y="1125538"/>
            <a:ext cx="5616575" cy="884652"/>
          </a:xfrm>
        </p:spPr>
        <p:txBody>
          <a:bodyPr/>
          <a:lstStyle>
            <a:lvl1pPr>
              <a:defRPr/>
            </a:lvl1pPr>
          </a:lstStyle>
          <a:p>
            <a:r>
              <a:rPr lang="sv-SE"/>
              <a:t>Klicka på diagram symbolen för att välja diagram</a:t>
            </a:r>
          </a:p>
        </p:txBody>
      </p:sp>
      <p:sp>
        <p:nvSpPr>
          <p:cNvPr id="23" name="Underrubrik 2">
            <a:extLst>
              <a:ext uri="{FF2B5EF4-FFF2-40B4-BE49-F238E27FC236}">
                <a16:creationId xmlns:a16="http://schemas.microsoft.com/office/drawing/2014/main" id="{AC36A4B3-9F6A-BE43-80C6-502175D6FBB9}"/>
              </a:ext>
            </a:extLst>
          </p:cNvPr>
          <p:cNvSpPr>
            <a:spLocks noGrp="1"/>
          </p:cNvSpPr>
          <p:nvPr>
            <p:ph type="subTitle" idx="1" hasCustomPrompt="1"/>
          </p:nvPr>
        </p:nvSpPr>
        <p:spPr>
          <a:xfrm>
            <a:off x="482545" y="2577249"/>
            <a:ext cx="4844683" cy="2103447"/>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24" name="Rak 23">
            <a:extLst>
              <a:ext uri="{FF2B5EF4-FFF2-40B4-BE49-F238E27FC236}">
                <a16:creationId xmlns:a16="http://schemas.microsoft.com/office/drawing/2014/main" id="{A02ED11E-550D-0648-A042-C69FAC7C3F1F}"/>
              </a:ext>
              <a:ext uri="{C183D7F6-B498-43B3-948B-1728B52AA6E4}">
                <adec:decorative xmlns:adec="http://schemas.microsoft.com/office/drawing/2017/decorative" val="1"/>
              </a:ext>
            </a:extLst>
          </p:cNvPr>
          <p:cNvCxnSpPr>
            <a:cxnSpLocks/>
          </p:cNvCxnSpPr>
          <p:nvPr/>
        </p:nvCxnSpPr>
        <p:spPr>
          <a:xfrm>
            <a:off x="482545" y="2420888"/>
            <a:ext cx="4844683"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22" name="Rubrik 1">
            <a:extLst>
              <a:ext uri="{FF2B5EF4-FFF2-40B4-BE49-F238E27FC236}">
                <a16:creationId xmlns:a16="http://schemas.microsoft.com/office/drawing/2014/main" id="{575E2CEB-70D5-B945-A8B5-D34E96A3309B}"/>
              </a:ext>
            </a:extLst>
          </p:cNvPr>
          <p:cNvSpPr>
            <a:spLocks noGrp="1"/>
          </p:cNvSpPr>
          <p:nvPr>
            <p:ph type="ctrTitle" hasCustomPrompt="1"/>
          </p:nvPr>
        </p:nvSpPr>
        <p:spPr>
          <a:xfrm>
            <a:off x="482545" y="1029981"/>
            <a:ext cx="4844683" cy="1246495"/>
          </a:xfrm>
          <a:noFill/>
        </p:spPr>
        <p:txBody>
          <a:bodyPr lIns="0" tIns="0" rIns="0" bIns="0" anchor="b"/>
          <a:lstStyle>
            <a:lvl1pPr algn="l">
              <a:defRPr sz="4500" b="1">
                <a:solidFill>
                  <a:schemeClr val="tx1"/>
                </a:solidFill>
                <a:latin typeface="+mj-lt"/>
              </a:defRPr>
            </a:lvl1pPr>
          </a:lstStyle>
          <a:p>
            <a:r>
              <a:rPr lang="sv-SE"/>
              <a:t>Större rubrik</a:t>
            </a:r>
            <a:br>
              <a:rPr lang="sv-SE"/>
            </a:br>
            <a:r>
              <a:rPr lang="sv-SE"/>
              <a:t>som tar plats</a:t>
            </a:r>
          </a:p>
        </p:txBody>
      </p:sp>
      <p:sp>
        <p:nvSpPr>
          <p:cNvPr id="9" name="Diabildsnummer">
            <a:extLst>
              <a:ext uri="{FF2B5EF4-FFF2-40B4-BE49-F238E27FC236}">
                <a16:creationId xmlns:a16="http://schemas.microsoft.com/office/drawing/2014/main" id="{1E6D30CA-DA89-1A44-9864-B94626DE62E9}"/>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pic>
        <p:nvPicPr>
          <p:cNvPr id="2" name="Bildobjekt 1">
            <a:extLst>
              <a:ext uri="{FF2B5EF4-FFF2-40B4-BE49-F238E27FC236}">
                <a16:creationId xmlns:a16="http://schemas.microsoft.com/office/drawing/2014/main" id="{4825B713-475D-B491-67F6-22ED95FD821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578287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Rubrik + bild + diagram">
    <p:spTree>
      <p:nvGrpSpPr>
        <p:cNvPr id="1" name=""/>
        <p:cNvGrpSpPr/>
        <p:nvPr/>
      </p:nvGrpSpPr>
      <p:grpSpPr>
        <a:xfrm>
          <a:off x="0" y="0"/>
          <a:ext cx="0" cy="0"/>
          <a:chOff x="0" y="0"/>
          <a:chExt cx="0" cy="0"/>
        </a:xfrm>
      </p:grpSpPr>
      <p:sp>
        <p:nvSpPr>
          <p:cNvPr id="8" name="Platshållare för diagram 4">
            <a:extLst>
              <a:ext uri="{FF2B5EF4-FFF2-40B4-BE49-F238E27FC236}">
                <a16:creationId xmlns:a16="http://schemas.microsoft.com/office/drawing/2014/main" id="{16E58F36-7A13-1E46-8CD5-26F9F6BB261D}"/>
              </a:ext>
            </a:extLst>
          </p:cNvPr>
          <p:cNvSpPr>
            <a:spLocks noGrp="1"/>
          </p:cNvSpPr>
          <p:nvPr>
            <p:ph type="chart" sz="quarter" idx="11" hasCustomPrompt="1"/>
          </p:nvPr>
        </p:nvSpPr>
        <p:spPr>
          <a:xfrm>
            <a:off x="6355080" y="1839522"/>
            <a:ext cx="5357495" cy="884652"/>
          </a:xfrm>
        </p:spPr>
        <p:txBody>
          <a:bodyPr/>
          <a:lstStyle>
            <a:lvl1pPr>
              <a:defRPr/>
            </a:lvl1pPr>
          </a:lstStyle>
          <a:p>
            <a:r>
              <a:rPr lang="sv-SE"/>
              <a:t>Klicka på diagram symbolen för att välja diagram</a:t>
            </a:r>
          </a:p>
        </p:txBody>
      </p:sp>
      <p:sp>
        <p:nvSpPr>
          <p:cNvPr id="5" name="Platshållare för bild 4">
            <a:extLst>
              <a:ext uri="{FF2B5EF4-FFF2-40B4-BE49-F238E27FC236}">
                <a16:creationId xmlns:a16="http://schemas.microsoft.com/office/drawing/2014/main" id="{080C5B85-51A3-194C-8359-8AEF0123370A}"/>
              </a:ext>
            </a:extLst>
          </p:cNvPr>
          <p:cNvSpPr>
            <a:spLocks noGrp="1"/>
          </p:cNvSpPr>
          <p:nvPr>
            <p:ph type="pic" sz="quarter" idx="10"/>
          </p:nvPr>
        </p:nvSpPr>
        <p:spPr>
          <a:xfrm>
            <a:off x="0" y="0"/>
            <a:ext cx="6096000" cy="6858000"/>
          </a:xfrm>
        </p:spPr>
        <p:txBody>
          <a:bodyPr/>
          <a:lstStyle/>
          <a:p>
            <a:r>
              <a:rPr lang="sv-SE"/>
              <a:t>Klicka på ikonen för att lägga till en bild</a:t>
            </a:r>
          </a:p>
        </p:txBody>
      </p:sp>
      <p:sp>
        <p:nvSpPr>
          <p:cNvPr id="11" name="textruta 10">
            <a:extLst>
              <a:ext uri="{FF2B5EF4-FFF2-40B4-BE49-F238E27FC236}">
                <a16:creationId xmlns:a16="http://schemas.microsoft.com/office/drawing/2014/main" id="{FB23DC60-99F0-CD40-B0DE-617FEFCDB302}"/>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0" name="Diabildsnummer">
            <a:extLst>
              <a:ext uri="{FF2B5EF4-FFF2-40B4-BE49-F238E27FC236}">
                <a16:creationId xmlns:a16="http://schemas.microsoft.com/office/drawing/2014/main" id="{05D6E1D1-B9A9-6E4F-AE0C-183941F2963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sp>
        <p:nvSpPr>
          <p:cNvPr id="12" name="textruta 11">
            <a:extLst>
              <a:ext uri="{FF2B5EF4-FFF2-40B4-BE49-F238E27FC236}">
                <a16:creationId xmlns:a16="http://schemas.microsoft.com/office/drawing/2014/main" id="{A04DA5DC-62BD-8149-8119-46AEC71A6E49}"/>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4" name="textruta 13">
            <a:extLst>
              <a:ext uri="{FF2B5EF4-FFF2-40B4-BE49-F238E27FC236}">
                <a16:creationId xmlns:a16="http://schemas.microsoft.com/office/drawing/2014/main" id="{537E0B1C-2555-0E46-BF0A-88237803EC43}"/>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6" name="Platshållare för text 4">
            <a:extLst>
              <a:ext uri="{FF2B5EF4-FFF2-40B4-BE49-F238E27FC236}">
                <a16:creationId xmlns:a16="http://schemas.microsoft.com/office/drawing/2014/main" id="{5494A486-033A-124E-9A84-23C0972DDF89}"/>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3" name="Platshållare för text 4">
            <a:extLst>
              <a:ext uri="{FF2B5EF4-FFF2-40B4-BE49-F238E27FC236}">
                <a16:creationId xmlns:a16="http://schemas.microsoft.com/office/drawing/2014/main" id="{1FD3F572-CF44-4D4F-9134-92F3B4464AEF}"/>
              </a:ext>
            </a:extLst>
          </p:cNvPr>
          <p:cNvSpPr>
            <a:spLocks noGrp="1"/>
          </p:cNvSpPr>
          <p:nvPr>
            <p:ph type="body" sz="quarter" idx="23" hasCustomPrompt="1"/>
          </p:nvPr>
        </p:nvSpPr>
        <p:spPr>
          <a:xfrm>
            <a:off x="6355079" y="937168"/>
            <a:ext cx="5357495" cy="552253"/>
          </a:xfrm>
        </p:spPr>
        <p:txBody>
          <a:bodyPr/>
          <a:lstStyle>
            <a:lvl1pPr marL="7938" indent="-7938">
              <a:buNone/>
              <a:tabLst/>
              <a:defRPr sz="3200" b="1">
                <a:solidFill>
                  <a:schemeClr val="tx1"/>
                </a:solidFill>
                <a:latin typeface="+mj-lt"/>
              </a:defRPr>
            </a:lvl1pPr>
          </a:lstStyle>
          <a:p>
            <a:pPr lvl="0"/>
            <a:r>
              <a:rPr lang="sv-SE"/>
              <a:t>Rubrik in här</a:t>
            </a:r>
          </a:p>
        </p:txBody>
      </p:sp>
      <p:pic>
        <p:nvPicPr>
          <p:cNvPr id="2" name="Bildobjekt 1">
            <a:extLst>
              <a:ext uri="{FF2B5EF4-FFF2-40B4-BE49-F238E27FC236}">
                <a16:creationId xmlns:a16="http://schemas.microsoft.com/office/drawing/2014/main" id="{8E6E5160-A9FA-E612-73E7-F0F9E50B19D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791750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Rubrik + diagram">
    <p:spTree>
      <p:nvGrpSpPr>
        <p:cNvPr id="1" name=""/>
        <p:cNvGrpSpPr/>
        <p:nvPr/>
      </p:nvGrpSpPr>
      <p:grpSpPr>
        <a:xfrm>
          <a:off x="0" y="0"/>
          <a:ext cx="0" cy="0"/>
          <a:chOff x="0" y="0"/>
          <a:chExt cx="0" cy="0"/>
        </a:xfrm>
      </p:grpSpPr>
      <p:sp>
        <p:nvSpPr>
          <p:cNvPr id="10" name="Platshållare för diagram 4">
            <a:extLst>
              <a:ext uri="{FF2B5EF4-FFF2-40B4-BE49-F238E27FC236}">
                <a16:creationId xmlns:a16="http://schemas.microsoft.com/office/drawing/2014/main" id="{9E131E9B-E7BB-6E4F-A776-C9E96FD1330F}"/>
              </a:ext>
            </a:extLst>
          </p:cNvPr>
          <p:cNvSpPr>
            <a:spLocks noGrp="1"/>
          </p:cNvSpPr>
          <p:nvPr>
            <p:ph type="chart" sz="quarter" idx="10" hasCustomPrompt="1"/>
          </p:nvPr>
        </p:nvSpPr>
        <p:spPr>
          <a:xfrm>
            <a:off x="6256655" y="1702436"/>
            <a:ext cx="5455920" cy="884652"/>
          </a:xfrm>
        </p:spPr>
        <p:txBody>
          <a:bodyPr/>
          <a:lstStyle>
            <a:lvl1pPr>
              <a:defRPr/>
            </a:lvl1pPr>
          </a:lstStyle>
          <a:p>
            <a:r>
              <a:rPr lang="sv-SE"/>
              <a:t>Klicka på diagram symbolen för att välja diagram</a:t>
            </a:r>
          </a:p>
        </p:txBody>
      </p:sp>
      <p:sp>
        <p:nvSpPr>
          <p:cNvPr id="11" name="Platshållare för diagram 4">
            <a:extLst>
              <a:ext uri="{FF2B5EF4-FFF2-40B4-BE49-F238E27FC236}">
                <a16:creationId xmlns:a16="http://schemas.microsoft.com/office/drawing/2014/main" id="{4F71112D-FAF8-E249-8F46-9B29A4C19F4A}"/>
              </a:ext>
            </a:extLst>
          </p:cNvPr>
          <p:cNvSpPr>
            <a:spLocks noGrp="1"/>
          </p:cNvSpPr>
          <p:nvPr>
            <p:ph type="chart" sz="quarter" idx="11" hasCustomPrompt="1"/>
          </p:nvPr>
        </p:nvSpPr>
        <p:spPr>
          <a:xfrm>
            <a:off x="479425" y="1702436"/>
            <a:ext cx="5455920" cy="884652"/>
          </a:xfrm>
        </p:spPr>
        <p:txBody>
          <a:bodyPr/>
          <a:lstStyle>
            <a:lvl1pPr>
              <a:defRPr/>
            </a:lvl1pPr>
          </a:lstStyle>
          <a:p>
            <a:r>
              <a:rPr lang="sv-SE"/>
              <a:t>Klicka på diagram symbolen för att välja diagram</a:t>
            </a:r>
          </a:p>
        </p:txBody>
      </p:sp>
      <p:sp>
        <p:nvSpPr>
          <p:cNvPr id="9" name="Diabildsnummer">
            <a:extLst>
              <a:ext uri="{FF2B5EF4-FFF2-40B4-BE49-F238E27FC236}">
                <a16:creationId xmlns:a16="http://schemas.microsoft.com/office/drawing/2014/main" id="{EEAE81C4-2CF5-A140-8AED-A9B2A31057EF}"/>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2" name="Platshållare för rubrik 1">
            <a:extLst>
              <a:ext uri="{FF2B5EF4-FFF2-40B4-BE49-F238E27FC236}">
                <a16:creationId xmlns:a16="http://schemas.microsoft.com/office/drawing/2014/main" id="{311D01E2-E037-C94D-9E28-3822012097A6}"/>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C992DEC2-2DE1-3391-6945-9AC4A5CFFA0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362727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Rubrik alt.1">
    <p:spTree>
      <p:nvGrpSpPr>
        <p:cNvPr id="1" name=""/>
        <p:cNvGrpSpPr/>
        <p:nvPr/>
      </p:nvGrpSpPr>
      <p:grpSpPr>
        <a:xfrm>
          <a:off x="0" y="0"/>
          <a:ext cx="0" cy="0"/>
          <a:chOff x="0" y="0"/>
          <a:chExt cx="0" cy="0"/>
        </a:xfrm>
      </p:grpSpPr>
      <p:sp>
        <p:nvSpPr>
          <p:cNvPr id="5" name="Diabildsnummer">
            <a:extLst>
              <a:ext uri="{FF2B5EF4-FFF2-40B4-BE49-F238E27FC236}">
                <a16:creationId xmlns:a16="http://schemas.microsoft.com/office/drawing/2014/main" id="{4F631097-B532-D940-94D7-A2AEC8913D41}"/>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8" name="Platshållare för rubrik 1">
            <a:extLst>
              <a:ext uri="{FF2B5EF4-FFF2-40B4-BE49-F238E27FC236}">
                <a16:creationId xmlns:a16="http://schemas.microsoft.com/office/drawing/2014/main" id="{7FB1DAAB-1860-6342-BC18-9F854B15F32A}"/>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87C44E59-BD01-EE47-EE7C-75D28250141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391647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Rubrik alt.2">
    <p:spTree>
      <p:nvGrpSpPr>
        <p:cNvPr id="1" name=""/>
        <p:cNvGrpSpPr/>
        <p:nvPr/>
      </p:nvGrpSpPr>
      <p:grpSpPr>
        <a:xfrm>
          <a:off x="0" y="0"/>
          <a:ext cx="0" cy="0"/>
          <a:chOff x="0" y="0"/>
          <a:chExt cx="0" cy="0"/>
        </a:xfrm>
      </p:grpSpPr>
      <p:sp>
        <p:nvSpPr>
          <p:cNvPr id="5" name="Diabildsnummer">
            <a:extLst>
              <a:ext uri="{FF2B5EF4-FFF2-40B4-BE49-F238E27FC236}">
                <a16:creationId xmlns:a16="http://schemas.microsoft.com/office/drawing/2014/main" id="{A8F44848-0D29-1144-A758-497364A51AEC}"/>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8" name="Platshållare för rubrik 1">
            <a:extLst>
              <a:ext uri="{FF2B5EF4-FFF2-40B4-BE49-F238E27FC236}">
                <a16:creationId xmlns:a16="http://schemas.microsoft.com/office/drawing/2014/main" id="{A78E5289-D09A-E444-A809-451430CC8EFB}"/>
              </a:ext>
            </a:extLst>
          </p:cNvPr>
          <p:cNvSpPr>
            <a:spLocks noGrp="1" noChangeAspect="1"/>
          </p:cNvSpPr>
          <p:nvPr>
            <p:ph type="title" hasCustomPrompt="1"/>
          </p:nvPr>
        </p:nvSpPr>
        <p:spPr>
          <a:xfrm>
            <a:off x="0" y="343000"/>
            <a:ext cx="2780295" cy="588605"/>
          </a:xfrm>
          <a:prstGeom prst="rect">
            <a:avLst/>
          </a:prstGeom>
          <a:solidFill>
            <a:schemeClr val="bg1"/>
          </a:solidFill>
        </p:spPr>
        <p:txBody>
          <a:bodyPr vert="horz" wrap="none" lIns="468000" tIns="72000" rIns="180000" bIns="72000" rtlCol="0" anchor="t" anchorCtr="0">
            <a:spAutoFit/>
          </a:bodyPr>
          <a:lstStyle>
            <a:lvl1pPr>
              <a:defRPr sz="3200">
                <a:solidFill>
                  <a:schemeClr val="accent1"/>
                </a:solidFill>
              </a:defRPr>
            </a:lvl1pPr>
          </a:lstStyle>
          <a:p>
            <a:r>
              <a:rPr lang="sv-SE"/>
              <a:t>Rubriknivå 2</a:t>
            </a:r>
          </a:p>
        </p:txBody>
      </p:sp>
      <p:pic>
        <p:nvPicPr>
          <p:cNvPr id="2" name="Bildobjekt 1">
            <a:extLst>
              <a:ext uri="{FF2B5EF4-FFF2-40B4-BE49-F238E27FC236}">
                <a16:creationId xmlns:a16="http://schemas.microsoft.com/office/drawing/2014/main" id="{16D97106-3E19-9316-FA49-289C1A2254E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690965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ack sida alt.1">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AC8DF4D-054B-E84B-8088-96CC83701FC1}"/>
              </a:ext>
              <a:ext uri="{C183D7F6-B498-43B3-948B-1728B52AA6E4}">
                <adec:decorative xmlns:adec="http://schemas.microsoft.com/office/drawing/2017/decorative" val="1"/>
              </a:ext>
            </a:extLst>
          </p:cNvPr>
          <p:cNvSpPr/>
          <p:nvPr/>
        </p:nvSpPr>
        <p:spPr>
          <a:xfrm>
            <a:off x="2659393" y="-1"/>
            <a:ext cx="37359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9">
            <a:extLst>
              <a:ext uri="{FF2B5EF4-FFF2-40B4-BE49-F238E27FC236}">
                <a16:creationId xmlns:a16="http://schemas.microsoft.com/office/drawing/2014/main" id="{897B12C4-A124-5F4F-A42B-E44D8DA44050}"/>
              </a:ext>
            </a:extLst>
          </p:cNvPr>
          <p:cNvSpPr>
            <a:spLocks noGrp="1"/>
          </p:cNvSpPr>
          <p:nvPr>
            <p:ph type="pic" sz="quarter" idx="21"/>
          </p:nvPr>
        </p:nvSpPr>
        <p:spPr>
          <a:xfrm>
            <a:off x="3032983" y="0"/>
            <a:ext cx="3062288" cy="6858000"/>
          </a:xfrm>
        </p:spPr>
        <p:txBody>
          <a:bodyPr/>
          <a:lstStyle/>
          <a:p>
            <a:r>
              <a:rPr lang="sv-SE"/>
              <a:t>Klicka på ikonen för att lägga till en bild</a:t>
            </a:r>
          </a:p>
        </p:txBody>
      </p:sp>
      <p:sp>
        <p:nvSpPr>
          <p:cNvPr id="15" name="textruta 14">
            <a:extLst>
              <a:ext uri="{FF2B5EF4-FFF2-40B4-BE49-F238E27FC236}">
                <a16:creationId xmlns:a16="http://schemas.microsoft.com/office/drawing/2014/main" id="{42A7842C-BAC0-C943-97F6-C26C80F1D234}"/>
              </a:ext>
            </a:extLst>
          </p:cNvPr>
          <p:cNvSpPr txBox="1"/>
          <p:nvPr/>
        </p:nvSpPr>
        <p:spPr>
          <a:xfrm>
            <a:off x="3065067" y="6617774"/>
            <a:ext cx="1780674" cy="230832"/>
          </a:xfrm>
          <a:prstGeom prst="rect">
            <a:avLst/>
          </a:prstGeom>
          <a:noFill/>
        </p:spPr>
        <p:txBody>
          <a:bodyPr wrap="square" rtlCol="0">
            <a:spAutoFit/>
          </a:bodyPr>
          <a:lstStyle/>
          <a:p>
            <a:r>
              <a:rPr lang="sv-SE" sz="900" i="1">
                <a:solidFill>
                  <a:schemeClr val="bg1"/>
                </a:solidFill>
              </a:rPr>
              <a:t>Fotograf:</a:t>
            </a:r>
          </a:p>
        </p:txBody>
      </p:sp>
      <p:sp>
        <p:nvSpPr>
          <p:cNvPr id="11" name="Underrubrik 2">
            <a:extLst>
              <a:ext uri="{FF2B5EF4-FFF2-40B4-BE49-F238E27FC236}">
                <a16:creationId xmlns:a16="http://schemas.microsoft.com/office/drawing/2014/main" id="{8DAC7172-6D5D-3A4C-8E75-CD0742BAF2FD}"/>
              </a:ext>
            </a:extLst>
          </p:cNvPr>
          <p:cNvSpPr>
            <a:spLocks noGrp="1"/>
          </p:cNvSpPr>
          <p:nvPr>
            <p:ph type="subTitle" idx="1" hasCustomPrompt="1"/>
          </p:nvPr>
        </p:nvSpPr>
        <p:spPr>
          <a:xfrm>
            <a:off x="6867891" y="3669514"/>
            <a:ext cx="4844683" cy="1030333"/>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Namn </a:t>
            </a:r>
            <a:r>
              <a:rPr lang="sv-SE" err="1"/>
              <a:t>Namnsson</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Namn.namnsson@skane.com</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+46 123 45 67 89</a:t>
            </a:r>
          </a:p>
        </p:txBody>
      </p:sp>
      <p:cxnSp>
        <p:nvCxnSpPr>
          <p:cNvPr id="16" name="Rak 15">
            <a:extLst>
              <a:ext uri="{FF2B5EF4-FFF2-40B4-BE49-F238E27FC236}">
                <a16:creationId xmlns:a16="http://schemas.microsoft.com/office/drawing/2014/main" id="{5A52F70D-B8B5-D846-964B-3A6B4396015E}"/>
              </a:ext>
              <a:ext uri="{C183D7F6-B498-43B3-948B-1728B52AA6E4}">
                <adec:decorative xmlns:adec="http://schemas.microsoft.com/office/drawing/2017/decorative" val="1"/>
              </a:ext>
            </a:extLst>
          </p:cNvPr>
          <p:cNvCxnSpPr>
            <a:cxnSpLocks/>
          </p:cNvCxnSpPr>
          <p:nvPr/>
        </p:nvCxnSpPr>
        <p:spPr>
          <a:xfrm>
            <a:off x="6871012" y="3669514"/>
            <a:ext cx="4844683"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2" name="Rubrik 1">
            <a:extLst>
              <a:ext uri="{FF2B5EF4-FFF2-40B4-BE49-F238E27FC236}">
                <a16:creationId xmlns:a16="http://schemas.microsoft.com/office/drawing/2014/main" id="{30E99401-8F01-3043-A043-0CEF59D0834A}"/>
              </a:ext>
            </a:extLst>
          </p:cNvPr>
          <p:cNvSpPr>
            <a:spLocks noGrp="1"/>
          </p:cNvSpPr>
          <p:nvPr>
            <p:ph type="ctrTitle" hasCustomPrompt="1"/>
          </p:nvPr>
        </p:nvSpPr>
        <p:spPr>
          <a:xfrm>
            <a:off x="6867892" y="3081904"/>
            <a:ext cx="4844683" cy="443198"/>
          </a:xfrm>
        </p:spPr>
        <p:txBody>
          <a:bodyPr lIns="0" tIns="0" rIns="0" bIns="0" anchor="b"/>
          <a:lstStyle>
            <a:lvl1pPr algn="l">
              <a:defRPr sz="3200" b="1">
                <a:solidFill>
                  <a:schemeClr val="tx1"/>
                </a:solidFill>
                <a:latin typeface="+mj-lt"/>
              </a:defRPr>
            </a:lvl1pPr>
          </a:lstStyle>
          <a:p>
            <a:r>
              <a:rPr lang="sv-SE"/>
              <a:t>Tack!</a:t>
            </a:r>
          </a:p>
        </p:txBody>
      </p:sp>
      <p:sp>
        <p:nvSpPr>
          <p:cNvPr id="14" name="Diabildsnummer">
            <a:extLst>
              <a:ext uri="{FF2B5EF4-FFF2-40B4-BE49-F238E27FC236}">
                <a16:creationId xmlns:a16="http://schemas.microsoft.com/office/drawing/2014/main" id="{DC632B75-F5AD-3641-BD0C-9B8EB8F32910}"/>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8" name="Rektangel 17">
            <a:extLst>
              <a:ext uri="{FF2B5EF4-FFF2-40B4-BE49-F238E27FC236}">
                <a16:creationId xmlns:a16="http://schemas.microsoft.com/office/drawing/2014/main" id="{D8D9F027-5609-934F-BED5-B86C6DF3E382}"/>
              </a:ext>
              <a:ext uri="{C183D7F6-B498-43B3-948B-1728B52AA6E4}">
                <adec:decorative xmlns:adec="http://schemas.microsoft.com/office/drawing/2017/decorative" val="1"/>
              </a:ext>
            </a:extLst>
          </p:cNvPr>
          <p:cNvSpPr>
            <a:spLocks/>
          </p:cNvSpPr>
          <p:nvPr/>
        </p:nvSpPr>
        <p:spPr>
          <a:xfrm>
            <a:off x="-4678" y="-2562"/>
            <a:ext cx="266059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044090FF-1875-2547-87AA-94F567A6721F}"/>
              </a:ext>
            </a:extLst>
          </p:cNvPr>
          <p:cNvSpPr txBox="1"/>
          <p:nvPr/>
        </p:nvSpPr>
        <p:spPr>
          <a:xfrm>
            <a:off x="3065067" y="6617774"/>
            <a:ext cx="1780674" cy="230832"/>
          </a:xfrm>
          <a:prstGeom prst="rect">
            <a:avLst/>
          </a:prstGeom>
          <a:noFill/>
        </p:spPr>
        <p:txBody>
          <a:bodyPr wrap="square" rtlCol="0">
            <a:spAutoFit/>
          </a:bodyPr>
          <a:lstStyle/>
          <a:p>
            <a:r>
              <a:rPr lang="sv-SE" sz="900" i="1">
                <a:solidFill>
                  <a:schemeClr val="bg1"/>
                </a:solidFill>
              </a:rPr>
              <a:t>Fotograf:</a:t>
            </a:r>
          </a:p>
        </p:txBody>
      </p:sp>
      <p:sp>
        <p:nvSpPr>
          <p:cNvPr id="22" name="textruta 21">
            <a:extLst>
              <a:ext uri="{FF2B5EF4-FFF2-40B4-BE49-F238E27FC236}">
                <a16:creationId xmlns:a16="http://schemas.microsoft.com/office/drawing/2014/main" id="{A7DB9457-77C2-4445-B727-2EA9936B3A15}"/>
              </a:ext>
            </a:extLst>
          </p:cNvPr>
          <p:cNvSpPr txBox="1"/>
          <p:nvPr/>
        </p:nvSpPr>
        <p:spPr>
          <a:xfrm>
            <a:off x="3065067" y="6617774"/>
            <a:ext cx="1780674" cy="230832"/>
          </a:xfrm>
          <a:prstGeom prst="rect">
            <a:avLst/>
          </a:prstGeom>
          <a:noFill/>
        </p:spPr>
        <p:txBody>
          <a:bodyPr wrap="square" rtlCol="0">
            <a:spAutoFit/>
          </a:bodyPr>
          <a:lstStyle/>
          <a:p>
            <a:r>
              <a:rPr lang="sv-SE" sz="900" i="1">
                <a:solidFill>
                  <a:schemeClr val="bg1"/>
                </a:solidFill>
              </a:rPr>
              <a:t>Fotograf:</a:t>
            </a:r>
          </a:p>
        </p:txBody>
      </p:sp>
      <p:sp>
        <p:nvSpPr>
          <p:cNvPr id="13" name="Platshållare för text 4">
            <a:extLst>
              <a:ext uri="{FF2B5EF4-FFF2-40B4-BE49-F238E27FC236}">
                <a16:creationId xmlns:a16="http://schemas.microsoft.com/office/drawing/2014/main" id="{26FB8331-0B44-5E4C-B343-1CCE15E7A095}"/>
              </a:ext>
            </a:extLst>
          </p:cNvPr>
          <p:cNvSpPr>
            <a:spLocks noGrp="1"/>
          </p:cNvSpPr>
          <p:nvPr>
            <p:ph type="body" sz="quarter" idx="22" hasCustomPrompt="1"/>
          </p:nvPr>
        </p:nvSpPr>
        <p:spPr>
          <a:xfrm>
            <a:off x="3095215"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 name="Bildobjekt 1">
            <a:extLst>
              <a:ext uri="{FF2B5EF4-FFF2-40B4-BE49-F238E27FC236}">
                <a16:creationId xmlns:a16="http://schemas.microsoft.com/office/drawing/2014/main" id="{398C1182-A5C4-77A5-82D7-B0E7611129BC}"/>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2317501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ack sida alt.2">
    <p:spTree>
      <p:nvGrpSpPr>
        <p:cNvPr id="1" name=""/>
        <p:cNvGrpSpPr/>
        <p:nvPr/>
      </p:nvGrpSpPr>
      <p:grpSpPr>
        <a:xfrm>
          <a:off x="0" y="0"/>
          <a:ext cx="0" cy="0"/>
          <a:chOff x="0" y="0"/>
          <a:chExt cx="0" cy="0"/>
        </a:xfrm>
      </p:grpSpPr>
      <p:sp>
        <p:nvSpPr>
          <p:cNvPr id="14" name="Platshållare för bild 5">
            <a:extLst>
              <a:ext uri="{FF2B5EF4-FFF2-40B4-BE49-F238E27FC236}">
                <a16:creationId xmlns:a16="http://schemas.microsoft.com/office/drawing/2014/main" id="{4422573F-FF69-CE44-BA8C-C1E66BE31D2F}"/>
              </a:ext>
            </a:extLst>
          </p:cNvPr>
          <p:cNvSpPr>
            <a:spLocks noGrp="1"/>
          </p:cNvSpPr>
          <p:nvPr>
            <p:ph type="pic" sz="quarter" idx="18" hasCustomPrompt="1"/>
          </p:nvPr>
        </p:nvSpPr>
        <p:spPr>
          <a:xfrm>
            <a:off x="0" y="0"/>
            <a:ext cx="6096000" cy="6858000"/>
          </a:xfrm>
        </p:spPr>
        <p:txBody>
          <a:bodyPr>
            <a:noAutofit/>
          </a:bodyPr>
          <a:lstStyle/>
          <a:p>
            <a:r>
              <a:rPr lang="sv-SE"/>
              <a:t>Här kan du ha en bild på dig själv eller en annan trevlig bild som avslutning</a:t>
            </a:r>
          </a:p>
        </p:txBody>
      </p:sp>
      <p:sp>
        <p:nvSpPr>
          <p:cNvPr id="15" name="textruta 14">
            <a:extLst>
              <a:ext uri="{FF2B5EF4-FFF2-40B4-BE49-F238E27FC236}">
                <a16:creationId xmlns:a16="http://schemas.microsoft.com/office/drawing/2014/main" id="{D56ABEBD-F4C4-7246-B192-BBBB6ACED494}"/>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1" name="Underrubrik 2">
            <a:extLst>
              <a:ext uri="{FF2B5EF4-FFF2-40B4-BE49-F238E27FC236}">
                <a16:creationId xmlns:a16="http://schemas.microsoft.com/office/drawing/2014/main" id="{8DAC7172-6D5D-3A4C-8E75-CD0742BAF2FD}"/>
              </a:ext>
            </a:extLst>
          </p:cNvPr>
          <p:cNvSpPr>
            <a:spLocks noGrp="1"/>
          </p:cNvSpPr>
          <p:nvPr>
            <p:ph type="subTitle" idx="1" hasCustomPrompt="1"/>
          </p:nvPr>
        </p:nvSpPr>
        <p:spPr>
          <a:xfrm>
            <a:off x="6867891" y="3669514"/>
            <a:ext cx="4844683" cy="1030333"/>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Namn </a:t>
            </a:r>
            <a:r>
              <a:rPr lang="sv-SE" err="1"/>
              <a:t>Namnsson</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Namn.namnsson@skane.com</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+46 123 45 67 89</a:t>
            </a:r>
          </a:p>
        </p:txBody>
      </p:sp>
      <p:cxnSp>
        <p:nvCxnSpPr>
          <p:cNvPr id="16" name="Rak 15">
            <a:extLst>
              <a:ext uri="{FF2B5EF4-FFF2-40B4-BE49-F238E27FC236}">
                <a16:creationId xmlns:a16="http://schemas.microsoft.com/office/drawing/2014/main" id="{5A52F70D-B8B5-D846-964B-3A6B4396015E}"/>
              </a:ext>
              <a:ext uri="{C183D7F6-B498-43B3-948B-1728B52AA6E4}">
                <adec:decorative xmlns:adec="http://schemas.microsoft.com/office/drawing/2017/decorative" val="1"/>
              </a:ext>
            </a:extLst>
          </p:cNvPr>
          <p:cNvCxnSpPr>
            <a:cxnSpLocks/>
          </p:cNvCxnSpPr>
          <p:nvPr/>
        </p:nvCxnSpPr>
        <p:spPr>
          <a:xfrm>
            <a:off x="6871012" y="3669514"/>
            <a:ext cx="4844683"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2" name="Rubrik 1">
            <a:extLst>
              <a:ext uri="{FF2B5EF4-FFF2-40B4-BE49-F238E27FC236}">
                <a16:creationId xmlns:a16="http://schemas.microsoft.com/office/drawing/2014/main" id="{30E99401-8F01-3043-A043-0CEF59D0834A}"/>
              </a:ext>
            </a:extLst>
          </p:cNvPr>
          <p:cNvSpPr>
            <a:spLocks noGrp="1"/>
          </p:cNvSpPr>
          <p:nvPr>
            <p:ph type="ctrTitle" hasCustomPrompt="1"/>
          </p:nvPr>
        </p:nvSpPr>
        <p:spPr>
          <a:xfrm>
            <a:off x="6867892" y="3081904"/>
            <a:ext cx="4844683" cy="443198"/>
          </a:xfrm>
        </p:spPr>
        <p:txBody>
          <a:bodyPr lIns="0" tIns="0" rIns="0" bIns="0" anchor="b"/>
          <a:lstStyle>
            <a:lvl1pPr algn="l">
              <a:defRPr sz="3200" b="1">
                <a:solidFill>
                  <a:schemeClr val="tx1"/>
                </a:solidFill>
                <a:latin typeface="+mj-lt"/>
              </a:defRPr>
            </a:lvl1pPr>
          </a:lstStyle>
          <a:p>
            <a:r>
              <a:rPr lang="sv-SE"/>
              <a:t>Tack!</a:t>
            </a:r>
          </a:p>
        </p:txBody>
      </p:sp>
      <p:sp>
        <p:nvSpPr>
          <p:cNvPr id="9" name="Diabildsnummer">
            <a:extLst>
              <a:ext uri="{FF2B5EF4-FFF2-40B4-BE49-F238E27FC236}">
                <a16:creationId xmlns:a16="http://schemas.microsoft.com/office/drawing/2014/main" id="{E0527DE7-A8EB-C341-B7AA-A47C2A77C15E}"/>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7" name="textruta 16">
            <a:extLst>
              <a:ext uri="{FF2B5EF4-FFF2-40B4-BE49-F238E27FC236}">
                <a16:creationId xmlns:a16="http://schemas.microsoft.com/office/drawing/2014/main" id="{CC8ADF92-8C1F-4F47-81B5-6C23AF957712}"/>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9" name="textruta 18">
            <a:extLst>
              <a:ext uri="{FF2B5EF4-FFF2-40B4-BE49-F238E27FC236}">
                <a16:creationId xmlns:a16="http://schemas.microsoft.com/office/drawing/2014/main" id="{78CBBAD9-404E-504B-AA8C-2E3F95DDD5AD}"/>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3" name="Platshållare för text 4">
            <a:extLst>
              <a:ext uri="{FF2B5EF4-FFF2-40B4-BE49-F238E27FC236}">
                <a16:creationId xmlns:a16="http://schemas.microsoft.com/office/drawing/2014/main" id="{2DE12E4B-2A4E-FD47-AD1E-16B0D6AE1604}"/>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 name="Bildobjekt 1">
            <a:extLst>
              <a:ext uri="{FF2B5EF4-FFF2-40B4-BE49-F238E27FC236}">
                <a16:creationId xmlns:a16="http://schemas.microsoft.com/office/drawing/2014/main" id="{391B5F55-FFF5-F75A-5BD5-1D18489E5FC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2708444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2_Tack sida alt.2">
    <p:spTree>
      <p:nvGrpSpPr>
        <p:cNvPr id="1" name=""/>
        <p:cNvGrpSpPr/>
        <p:nvPr/>
      </p:nvGrpSpPr>
      <p:grpSpPr>
        <a:xfrm>
          <a:off x="0" y="0"/>
          <a:ext cx="0" cy="0"/>
          <a:chOff x="0" y="0"/>
          <a:chExt cx="0" cy="0"/>
        </a:xfrm>
      </p:grpSpPr>
      <p:sp>
        <p:nvSpPr>
          <p:cNvPr id="14" name="Platshållare för bild 5">
            <a:extLst>
              <a:ext uri="{FF2B5EF4-FFF2-40B4-BE49-F238E27FC236}">
                <a16:creationId xmlns:a16="http://schemas.microsoft.com/office/drawing/2014/main" id="{4422573F-FF69-CE44-BA8C-C1E66BE31D2F}"/>
              </a:ext>
            </a:extLst>
          </p:cNvPr>
          <p:cNvSpPr>
            <a:spLocks noGrp="1"/>
          </p:cNvSpPr>
          <p:nvPr>
            <p:ph type="pic" sz="quarter" idx="18" hasCustomPrompt="1"/>
          </p:nvPr>
        </p:nvSpPr>
        <p:spPr>
          <a:xfrm>
            <a:off x="0" y="0"/>
            <a:ext cx="6096000" cy="6858000"/>
          </a:xfrm>
        </p:spPr>
        <p:txBody>
          <a:bodyPr>
            <a:noAutofit/>
          </a:bodyPr>
          <a:lstStyle/>
          <a:p>
            <a:r>
              <a:rPr lang="sv-SE"/>
              <a:t>Här kan du ha en trevlig bild som avslutning</a:t>
            </a:r>
          </a:p>
        </p:txBody>
      </p:sp>
      <p:sp>
        <p:nvSpPr>
          <p:cNvPr id="15" name="textruta 14">
            <a:extLst>
              <a:ext uri="{FF2B5EF4-FFF2-40B4-BE49-F238E27FC236}">
                <a16:creationId xmlns:a16="http://schemas.microsoft.com/office/drawing/2014/main" id="{D56ABEBD-F4C4-7246-B192-BBBB6ACED494}"/>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2" name="Rubrik 1">
            <a:extLst>
              <a:ext uri="{FF2B5EF4-FFF2-40B4-BE49-F238E27FC236}">
                <a16:creationId xmlns:a16="http://schemas.microsoft.com/office/drawing/2014/main" id="{30E99401-8F01-3043-A043-0CEF59D0834A}"/>
              </a:ext>
            </a:extLst>
          </p:cNvPr>
          <p:cNvSpPr>
            <a:spLocks noGrp="1"/>
          </p:cNvSpPr>
          <p:nvPr>
            <p:ph type="ctrTitle" hasCustomPrompt="1"/>
          </p:nvPr>
        </p:nvSpPr>
        <p:spPr>
          <a:xfrm>
            <a:off x="6867892" y="1773868"/>
            <a:ext cx="3244033" cy="443198"/>
          </a:xfrm>
        </p:spPr>
        <p:txBody>
          <a:bodyPr lIns="0" tIns="0" rIns="0" bIns="0" anchor="b"/>
          <a:lstStyle>
            <a:lvl1pPr algn="l">
              <a:defRPr sz="3200" b="1">
                <a:solidFill>
                  <a:schemeClr val="tx1"/>
                </a:solidFill>
                <a:latin typeface="+mj-lt"/>
              </a:defRPr>
            </a:lvl1pPr>
          </a:lstStyle>
          <a:p>
            <a:r>
              <a:rPr lang="sv-SE"/>
              <a:t>Tack!</a:t>
            </a:r>
          </a:p>
        </p:txBody>
      </p:sp>
      <p:sp>
        <p:nvSpPr>
          <p:cNvPr id="9" name="Diabildsnummer">
            <a:extLst>
              <a:ext uri="{FF2B5EF4-FFF2-40B4-BE49-F238E27FC236}">
                <a16:creationId xmlns:a16="http://schemas.microsoft.com/office/drawing/2014/main" id="{E0527DE7-A8EB-C341-B7AA-A47C2A77C15E}"/>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3" name="Underrubrik 2">
            <a:extLst>
              <a:ext uri="{FF2B5EF4-FFF2-40B4-BE49-F238E27FC236}">
                <a16:creationId xmlns:a16="http://schemas.microsoft.com/office/drawing/2014/main" id="{C5B2A670-1F0D-6840-A506-F5CB0FE7B2F4}"/>
              </a:ext>
            </a:extLst>
          </p:cNvPr>
          <p:cNvSpPr>
            <a:spLocks noGrp="1"/>
          </p:cNvSpPr>
          <p:nvPr>
            <p:ph type="subTitle" idx="1" hasCustomPrompt="1"/>
          </p:nvPr>
        </p:nvSpPr>
        <p:spPr>
          <a:xfrm>
            <a:off x="6867893" y="4750318"/>
            <a:ext cx="3244032" cy="1030333"/>
          </a:xfrm>
        </p:spPr>
        <p:txBody>
          <a:bodyPr wrap="square" lIns="0" tIns="108000" rIns="0" b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Namn </a:t>
            </a:r>
            <a:r>
              <a:rPr lang="sv-SE" err="1"/>
              <a:t>Namnsson</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Namn.namnsson@skane.com</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+46 123 45 67 89</a:t>
            </a:r>
          </a:p>
        </p:txBody>
      </p:sp>
      <p:cxnSp>
        <p:nvCxnSpPr>
          <p:cNvPr id="17" name="Rak 16">
            <a:extLst>
              <a:ext uri="{FF2B5EF4-FFF2-40B4-BE49-F238E27FC236}">
                <a16:creationId xmlns:a16="http://schemas.microsoft.com/office/drawing/2014/main" id="{DD2E803F-F406-9447-A2BE-A172CF856F8D}"/>
              </a:ext>
              <a:ext uri="{C183D7F6-B498-43B3-948B-1728B52AA6E4}">
                <adec:decorative xmlns:adec="http://schemas.microsoft.com/office/drawing/2017/decorative" val="1"/>
              </a:ext>
            </a:extLst>
          </p:cNvPr>
          <p:cNvCxnSpPr>
            <a:cxnSpLocks/>
          </p:cNvCxnSpPr>
          <p:nvPr/>
        </p:nvCxnSpPr>
        <p:spPr>
          <a:xfrm>
            <a:off x="6871013" y="4750318"/>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4" name="Platshållare för bild 3">
            <a:extLst>
              <a:ext uri="{FF2B5EF4-FFF2-40B4-BE49-F238E27FC236}">
                <a16:creationId xmlns:a16="http://schemas.microsoft.com/office/drawing/2014/main" id="{68DE4A9C-E384-F94A-93EE-939DB95425D2}"/>
              </a:ext>
            </a:extLst>
          </p:cNvPr>
          <p:cNvSpPr>
            <a:spLocks noGrp="1"/>
          </p:cNvSpPr>
          <p:nvPr>
            <p:ph type="pic" sz="quarter" idx="19" hasCustomPrompt="1"/>
          </p:nvPr>
        </p:nvSpPr>
        <p:spPr>
          <a:xfrm>
            <a:off x="6867892" y="2376488"/>
            <a:ext cx="3248025" cy="2165350"/>
          </a:xfrm>
        </p:spPr>
        <p:txBody>
          <a:bodyPr>
            <a:noAutofit/>
          </a:bodyPr>
          <a:lstStyle/>
          <a:p>
            <a:r>
              <a:rPr lang="sv-SE"/>
              <a:t>Bild på dig själv</a:t>
            </a:r>
          </a:p>
        </p:txBody>
      </p:sp>
      <p:sp>
        <p:nvSpPr>
          <p:cNvPr id="16" name="textruta 15">
            <a:extLst>
              <a:ext uri="{FF2B5EF4-FFF2-40B4-BE49-F238E27FC236}">
                <a16:creationId xmlns:a16="http://schemas.microsoft.com/office/drawing/2014/main" id="{FF66A80E-FEAC-8A42-9487-C5ECB5DBD2A8}"/>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cxnSp>
        <p:nvCxnSpPr>
          <p:cNvPr id="18" name="Rak 17">
            <a:extLst>
              <a:ext uri="{FF2B5EF4-FFF2-40B4-BE49-F238E27FC236}">
                <a16:creationId xmlns:a16="http://schemas.microsoft.com/office/drawing/2014/main" id="{6100F67F-071C-6146-97D0-F614828C94A3}"/>
              </a:ext>
              <a:ext uri="{C183D7F6-B498-43B3-948B-1728B52AA6E4}">
                <adec:decorative xmlns:adec="http://schemas.microsoft.com/office/drawing/2017/decorative" val="1"/>
              </a:ext>
            </a:extLst>
          </p:cNvPr>
          <p:cNvCxnSpPr>
            <a:cxnSpLocks/>
          </p:cNvCxnSpPr>
          <p:nvPr/>
        </p:nvCxnSpPr>
        <p:spPr>
          <a:xfrm>
            <a:off x="6871013" y="4750318"/>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20" name="textruta 19">
            <a:extLst>
              <a:ext uri="{FF2B5EF4-FFF2-40B4-BE49-F238E27FC236}">
                <a16:creationId xmlns:a16="http://schemas.microsoft.com/office/drawing/2014/main" id="{0A8D8484-59C3-8349-BAA5-CEAFA1C0D9C5}"/>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cxnSp>
        <p:nvCxnSpPr>
          <p:cNvPr id="21" name="Rak 20">
            <a:extLst>
              <a:ext uri="{FF2B5EF4-FFF2-40B4-BE49-F238E27FC236}">
                <a16:creationId xmlns:a16="http://schemas.microsoft.com/office/drawing/2014/main" id="{524E0B9C-DC67-0549-A0B2-282456426A5C}"/>
              </a:ext>
              <a:ext uri="{C183D7F6-B498-43B3-948B-1728B52AA6E4}">
                <adec:decorative xmlns:adec="http://schemas.microsoft.com/office/drawing/2017/decorative" val="1"/>
              </a:ext>
            </a:extLst>
          </p:cNvPr>
          <p:cNvCxnSpPr>
            <a:cxnSpLocks/>
          </p:cNvCxnSpPr>
          <p:nvPr/>
        </p:nvCxnSpPr>
        <p:spPr>
          <a:xfrm>
            <a:off x="6871013" y="4750318"/>
            <a:ext cx="3244032"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9" name="Platshållare för text 4">
            <a:extLst>
              <a:ext uri="{FF2B5EF4-FFF2-40B4-BE49-F238E27FC236}">
                <a16:creationId xmlns:a16="http://schemas.microsoft.com/office/drawing/2014/main" id="{5EB07202-8212-654C-85B1-39DF930B7CC6}"/>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 name="Bildobjekt 1">
            <a:extLst>
              <a:ext uri="{FF2B5EF4-FFF2-40B4-BE49-F238E27FC236}">
                <a16:creationId xmlns:a16="http://schemas.microsoft.com/office/drawing/2014/main" id="{841EFC5F-828A-0C02-D1B8-05FB5DA7D63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501274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3_Tack sida alt.2">
    <p:spTree>
      <p:nvGrpSpPr>
        <p:cNvPr id="1" name=""/>
        <p:cNvGrpSpPr/>
        <p:nvPr/>
      </p:nvGrpSpPr>
      <p:grpSpPr>
        <a:xfrm>
          <a:off x="0" y="0"/>
          <a:ext cx="0" cy="0"/>
          <a:chOff x="0" y="0"/>
          <a:chExt cx="0" cy="0"/>
        </a:xfrm>
      </p:grpSpPr>
      <p:sp>
        <p:nvSpPr>
          <p:cNvPr id="15" name="textruta 14">
            <a:extLst>
              <a:ext uri="{FF2B5EF4-FFF2-40B4-BE49-F238E27FC236}">
                <a16:creationId xmlns:a16="http://schemas.microsoft.com/office/drawing/2014/main" id="{D56ABEBD-F4C4-7246-B192-BBBB6ACED494}"/>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9" name="Diabildsnummer">
            <a:extLst>
              <a:ext uri="{FF2B5EF4-FFF2-40B4-BE49-F238E27FC236}">
                <a16:creationId xmlns:a16="http://schemas.microsoft.com/office/drawing/2014/main" id="{E0527DE7-A8EB-C341-B7AA-A47C2A77C15E}"/>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sp>
        <p:nvSpPr>
          <p:cNvPr id="13" name="Underrubrik 2">
            <a:extLst>
              <a:ext uri="{FF2B5EF4-FFF2-40B4-BE49-F238E27FC236}">
                <a16:creationId xmlns:a16="http://schemas.microsoft.com/office/drawing/2014/main" id="{C5B2A670-1F0D-6840-A506-F5CB0FE7B2F4}"/>
              </a:ext>
            </a:extLst>
          </p:cNvPr>
          <p:cNvSpPr>
            <a:spLocks noGrp="1"/>
          </p:cNvSpPr>
          <p:nvPr>
            <p:ph type="subTitle" idx="1" hasCustomPrompt="1"/>
          </p:nvPr>
        </p:nvSpPr>
        <p:spPr>
          <a:xfrm>
            <a:off x="6931024" y="4607813"/>
            <a:ext cx="3244032" cy="1030333"/>
          </a:xfrm>
        </p:spPr>
        <p:txBody>
          <a:bodyPr wrap="square" lIns="0" tIns="108000" rIns="0" b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Namn </a:t>
            </a:r>
            <a:r>
              <a:rPr lang="sv-SE" err="1"/>
              <a:t>Namnsson</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Namn.namnsson@skane.com</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+46 123 45 67 89</a:t>
            </a:r>
          </a:p>
        </p:txBody>
      </p:sp>
      <p:cxnSp>
        <p:nvCxnSpPr>
          <p:cNvPr id="17" name="Rak 16">
            <a:extLst>
              <a:ext uri="{FF2B5EF4-FFF2-40B4-BE49-F238E27FC236}">
                <a16:creationId xmlns:a16="http://schemas.microsoft.com/office/drawing/2014/main" id="{DD2E803F-F406-9447-A2BE-A172CF856F8D}"/>
              </a:ext>
              <a:ext uri="{C183D7F6-B498-43B3-948B-1728B52AA6E4}">
                <adec:decorative xmlns:adec="http://schemas.microsoft.com/office/drawing/2017/decorative" val="1"/>
              </a:ext>
            </a:extLst>
          </p:cNvPr>
          <p:cNvCxnSpPr>
            <a:cxnSpLocks/>
          </p:cNvCxnSpPr>
          <p:nvPr/>
        </p:nvCxnSpPr>
        <p:spPr>
          <a:xfrm>
            <a:off x="6934144" y="4607813"/>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4" name="Platshållare för bild 3">
            <a:extLst>
              <a:ext uri="{FF2B5EF4-FFF2-40B4-BE49-F238E27FC236}">
                <a16:creationId xmlns:a16="http://schemas.microsoft.com/office/drawing/2014/main" id="{68DE4A9C-E384-F94A-93EE-939DB95425D2}"/>
              </a:ext>
            </a:extLst>
          </p:cNvPr>
          <p:cNvSpPr>
            <a:spLocks noGrp="1"/>
          </p:cNvSpPr>
          <p:nvPr>
            <p:ph type="pic" sz="quarter" idx="19" hasCustomPrompt="1"/>
          </p:nvPr>
        </p:nvSpPr>
        <p:spPr>
          <a:xfrm>
            <a:off x="6931023" y="2233983"/>
            <a:ext cx="3248025" cy="2165350"/>
          </a:xfrm>
        </p:spPr>
        <p:txBody>
          <a:bodyPr>
            <a:noAutofit/>
          </a:bodyPr>
          <a:lstStyle/>
          <a:p>
            <a:r>
              <a:rPr lang="sv-SE"/>
              <a:t>Bild på dig själv</a:t>
            </a:r>
          </a:p>
        </p:txBody>
      </p:sp>
      <p:sp>
        <p:nvSpPr>
          <p:cNvPr id="16" name="textruta 15">
            <a:extLst>
              <a:ext uri="{FF2B5EF4-FFF2-40B4-BE49-F238E27FC236}">
                <a16:creationId xmlns:a16="http://schemas.microsoft.com/office/drawing/2014/main" id="{FF66A80E-FEAC-8A42-9487-C5ECB5DBD2A8}"/>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cxnSp>
        <p:nvCxnSpPr>
          <p:cNvPr id="18" name="Rak 17">
            <a:extLst>
              <a:ext uri="{FF2B5EF4-FFF2-40B4-BE49-F238E27FC236}">
                <a16:creationId xmlns:a16="http://schemas.microsoft.com/office/drawing/2014/main" id="{6100F67F-071C-6146-97D0-F614828C94A3}"/>
              </a:ext>
              <a:ext uri="{C183D7F6-B498-43B3-948B-1728B52AA6E4}">
                <adec:decorative xmlns:adec="http://schemas.microsoft.com/office/drawing/2017/decorative" val="1"/>
              </a:ext>
            </a:extLst>
          </p:cNvPr>
          <p:cNvCxnSpPr>
            <a:cxnSpLocks/>
          </p:cNvCxnSpPr>
          <p:nvPr/>
        </p:nvCxnSpPr>
        <p:spPr>
          <a:xfrm>
            <a:off x="6934144" y="4607813"/>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20" name="textruta 19">
            <a:extLst>
              <a:ext uri="{FF2B5EF4-FFF2-40B4-BE49-F238E27FC236}">
                <a16:creationId xmlns:a16="http://schemas.microsoft.com/office/drawing/2014/main" id="{0A8D8484-59C3-8349-BAA5-CEAFA1C0D9C5}"/>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cxnSp>
        <p:nvCxnSpPr>
          <p:cNvPr id="21" name="Rak 20">
            <a:extLst>
              <a:ext uri="{FF2B5EF4-FFF2-40B4-BE49-F238E27FC236}">
                <a16:creationId xmlns:a16="http://schemas.microsoft.com/office/drawing/2014/main" id="{524E0B9C-DC67-0549-A0B2-282456426A5C}"/>
              </a:ext>
              <a:ext uri="{C183D7F6-B498-43B3-948B-1728B52AA6E4}">
                <adec:decorative xmlns:adec="http://schemas.microsoft.com/office/drawing/2017/decorative" val="1"/>
              </a:ext>
            </a:extLst>
          </p:cNvPr>
          <p:cNvCxnSpPr>
            <a:cxnSpLocks/>
          </p:cNvCxnSpPr>
          <p:nvPr/>
        </p:nvCxnSpPr>
        <p:spPr>
          <a:xfrm>
            <a:off x="6934144" y="4607813"/>
            <a:ext cx="3244032"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9" name="Platshållare för text 4">
            <a:extLst>
              <a:ext uri="{FF2B5EF4-FFF2-40B4-BE49-F238E27FC236}">
                <a16:creationId xmlns:a16="http://schemas.microsoft.com/office/drawing/2014/main" id="{5EB07202-8212-654C-85B1-39DF930B7CC6}"/>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cxnSp>
        <p:nvCxnSpPr>
          <p:cNvPr id="25" name="Rak 24">
            <a:extLst>
              <a:ext uri="{FF2B5EF4-FFF2-40B4-BE49-F238E27FC236}">
                <a16:creationId xmlns:a16="http://schemas.microsoft.com/office/drawing/2014/main" id="{1ADCBD2C-A602-624E-9EC1-B2E3C543F924}"/>
              </a:ext>
              <a:ext uri="{C183D7F6-B498-43B3-948B-1728B52AA6E4}">
                <adec:decorative xmlns:adec="http://schemas.microsoft.com/office/drawing/2017/decorative" val="1"/>
              </a:ext>
            </a:extLst>
          </p:cNvPr>
          <p:cNvCxnSpPr>
            <a:cxnSpLocks/>
          </p:cNvCxnSpPr>
          <p:nvPr/>
        </p:nvCxnSpPr>
        <p:spPr>
          <a:xfrm>
            <a:off x="1815879" y="4607813"/>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26" name="Platshållare för bild 3">
            <a:extLst>
              <a:ext uri="{FF2B5EF4-FFF2-40B4-BE49-F238E27FC236}">
                <a16:creationId xmlns:a16="http://schemas.microsoft.com/office/drawing/2014/main" id="{04C223F5-0591-924C-A8D1-991989345138}"/>
              </a:ext>
            </a:extLst>
          </p:cNvPr>
          <p:cNvSpPr>
            <a:spLocks noGrp="1"/>
          </p:cNvSpPr>
          <p:nvPr>
            <p:ph type="pic" sz="quarter" idx="23" hasCustomPrompt="1"/>
          </p:nvPr>
        </p:nvSpPr>
        <p:spPr>
          <a:xfrm>
            <a:off x="1812758" y="2233983"/>
            <a:ext cx="3248025" cy="2165350"/>
          </a:xfrm>
        </p:spPr>
        <p:txBody>
          <a:bodyPr>
            <a:noAutofit/>
          </a:bodyPr>
          <a:lstStyle/>
          <a:p>
            <a:r>
              <a:rPr lang="sv-SE"/>
              <a:t>Bild på dig själv</a:t>
            </a:r>
          </a:p>
        </p:txBody>
      </p:sp>
      <p:cxnSp>
        <p:nvCxnSpPr>
          <p:cNvPr id="27" name="Rak 26">
            <a:extLst>
              <a:ext uri="{FF2B5EF4-FFF2-40B4-BE49-F238E27FC236}">
                <a16:creationId xmlns:a16="http://schemas.microsoft.com/office/drawing/2014/main" id="{5790C99B-F61E-5341-B338-9537CF55B178}"/>
              </a:ext>
              <a:ext uri="{C183D7F6-B498-43B3-948B-1728B52AA6E4}">
                <adec:decorative xmlns:adec="http://schemas.microsoft.com/office/drawing/2017/decorative" val="1"/>
              </a:ext>
            </a:extLst>
          </p:cNvPr>
          <p:cNvCxnSpPr>
            <a:cxnSpLocks/>
          </p:cNvCxnSpPr>
          <p:nvPr/>
        </p:nvCxnSpPr>
        <p:spPr>
          <a:xfrm>
            <a:off x="1815879" y="4607813"/>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cxnSp>
        <p:nvCxnSpPr>
          <p:cNvPr id="28" name="Rak 27">
            <a:extLst>
              <a:ext uri="{FF2B5EF4-FFF2-40B4-BE49-F238E27FC236}">
                <a16:creationId xmlns:a16="http://schemas.microsoft.com/office/drawing/2014/main" id="{0B4A1200-CAE2-694C-A0EA-C1FE3341D488}"/>
              </a:ext>
              <a:ext uri="{C183D7F6-B498-43B3-948B-1728B52AA6E4}">
                <adec:decorative xmlns:adec="http://schemas.microsoft.com/office/drawing/2017/decorative" val="1"/>
              </a:ext>
            </a:extLst>
          </p:cNvPr>
          <p:cNvCxnSpPr>
            <a:cxnSpLocks/>
          </p:cNvCxnSpPr>
          <p:nvPr/>
        </p:nvCxnSpPr>
        <p:spPr>
          <a:xfrm>
            <a:off x="1815879" y="4607813"/>
            <a:ext cx="3244032"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1" name="Platshållare för text 10">
            <a:extLst>
              <a:ext uri="{FF2B5EF4-FFF2-40B4-BE49-F238E27FC236}">
                <a16:creationId xmlns:a16="http://schemas.microsoft.com/office/drawing/2014/main" id="{9D02A7FB-5915-D94E-8851-431073B17169}"/>
              </a:ext>
            </a:extLst>
          </p:cNvPr>
          <p:cNvSpPr>
            <a:spLocks noGrp="1"/>
          </p:cNvSpPr>
          <p:nvPr>
            <p:ph type="body" sz="quarter" idx="27" hasCustomPrompt="1"/>
          </p:nvPr>
        </p:nvSpPr>
        <p:spPr>
          <a:xfrm>
            <a:off x="1812925" y="4608141"/>
            <a:ext cx="3243263" cy="1030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Namn </a:t>
            </a:r>
            <a:r>
              <a:rPr lang="sv-SE" err="1"/>
              <a:t>Namnsson</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Namn.namnsson@skane.com</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+46 123 45 67 89</a:t>
            </a:r>
          </a:p>
        </p:txBody>
      </p:sp>
      <p:sp>
        <p:nvSpPr>
          <p:cNvPr id="24" name="Rubrik 1">
            <a:extLst>
              <a:ext uri="{FF2B5EF4-FFF2-40B4-BE49-F238E27FC236}">
                <a16:creationId xmlns:a16="http://schemas.microsoft.com/office/drawing/2014/main" id="{4D3875B9-E8CC-C643-882E-4D42B7337BFD}"/>
              </a:ext>
            </a:extLst>
          </p:cNvPr>
          <p:cNvSpPr>
            <a:spLocks noGrp="1"/>
          </p:cNvSpPr>
          <p:nvPr>
            <p:ph type="ctrTitle" hasCustomPrompt="1"/>
          </p:nvPr>
        </p:nvSpPr>
        <p:spPr>
          <a:xfrm>
            <a:off x="0" y="939604"/>
            <a:ext cx="12192000" cy="623248"/>
          </a:xfrm>
        </p:spPr>
        <p:txBody>
          <a:bodyPr lIns="0" tIns="0" rIns="0" bIns="0" anchor="b"/>
          <a:lstStyle>
            <a:lvl1pPr algn="ctr">
              <a:defRPr sz="4500" b="1">
                <a:solidFill>
                  <a:schemeClr val="tx1"/>
                </a:solidFill>
                <a:latin typeface="+mj-lt"/>
              </a:defRPr>
            </a:lvl1pPr>
          </a:lstStyle>
          <a:p>
            <a:r>
              <a:rPr lang="sv-SE"/>
              <a:t>Tack!</a:t>
            </a:r>
          </a:p>
        </p:txBody>
      </p:sp>
      <p:pic>
        <p:nvPicPr>
          <p:cNvPr id="2" name="Bildobjekt 1">
            <a:extLst>
              <a:ext uri="{FF2B5EF4-FFF2-40B4-BE49-F238E27FC236}">
                <a16:creationId xmlns:a16="http://schemas.microsoft.com/office/drawing/2014/main" id="{F89C9F10-1B8A-6210-E92C-A3F181501F14}"/>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59258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5_Försättsbla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latshållare för text 4">
            <a:extLst>
              <a:ext uri="{FF2B5EF4-FFF2-40B4-BE49-F238E27FC236}">
                <a16:creationId xmlns:a16="http://schemas.microsoft.com/office/drawing/2014/main" id="{81D12B0F-64E0-4244-B858-D8B75CD6E9EE}"/>
              </a:ext>
            </a:extLst>
          </p:cNvPr>
          <p:cNvSpPr>
            <a:spLocks noGrp="1"/>
          </p:cNvSpPr>
          <p:nvPr>
            <p:ph type="body" sz="quarter" idx="11" hasCustomPrompt="1"/>
          </p:nvPr>
        </p:nvSpPr>
        <p:spPr>
          <a:xfrm>
            <a:off x="0" y="3190007"/>
            <a:ext cx="12191999" cy="386054"/>
          </a:xfrm>
        </p:spPr>
        <p:txBody>
          <a:bodyPr/>
          <a:lstStyle>
            <a:lvl1pPr marL="7938" indent="-7938" algn="ctr">
              <a:buNone/>
              <a:tabLst/>
              <a:defRPr sz="2000" b="1">
                <a:solidFill>
                  <a:schemeClr val="bg1"/>
                </a:solidFill>
                <a:effectLst>
                  <a:outerShdw blurRad="254000" sx="120000" sy="120000" algn="tl" rotWithShape="0">
                    <a:prstClr val="black">
                      <a:alpha val="20000"/>
                    </a:prstClr>
                  </a:outerShdw>
                </a:effectLst>
              </a:defRPr>
            </a:lvl1pPr>
          </a:lstStyle>
          <a:p>
            <a:pPr lvl="0"/>
            <a:r>
              <a:rPr lang="sv-SE"/>
              <a:t>Underrubrik in här</a:t>
            </a:r>
          </a:p>
        </p:txBody>
      </p:sp>
      <p:sp>
        <p:nvSpPr>
          <p:cNvPr id="8" name="Rubrik 1">
            <a:extLst>
              <a:ext uri="{FF2B5EF4-FFF2-40B4-BE49-F238E27FC236}">
                <a16:creationId xmlns:a16="http://schemas.microsoft.com/office/drawing/2014/main" id="{B6121A67-59AE-3243-A119-517E5222CD95}"/>
              </a:ext>
            </a:extLst>
          </p:cNvPr>
          <p:cNvSpPr>
            <a:spLocks noGrp="1"/>
          </p:cNvSpPr>
          <p:nvPr>
            <p:ph type="ctrTitle" hasCustomPrompt="1"/>
          </p:nvPr>
        </p:nvSpPr>
        <p:spPr>
          <a:xfrm>
            <a:off x="-1" y="2566759"/>
            <a:ext cx="12192000" cy="623248"/>
          </a:xfrm>
        </p:spPr>
        <p:txBody>
          <a:bodyPr lIns="0" tIns="0" rIns="0" bIns="0" anchor="b"/>
          <a:lstStyle>
            <a:lvl1pPr algn="ctr">
              <a:defRPr sz="4500" b="1">
                <a:solidFill>
                  <a:schemeClr val="bg1"/>
                </a:solidFill>
                <a:effectLst>
                  <a:outerShdw blurRad="254000" algn="tl" rotWithShape="0">
                    <a:prstClr val="black">
                      <a:alpha val="20000"/>
                    </a:prstClr>
                  </a:outerShdw>
                </a:effectLst>
                <a:latin typeface="+mj-lt"/>
              </a:defRPr>
            </a:lvl1pPr>
          </a:lstStyle>
          <a:p>
            <a:r>
              <a:rPr lang="sv-SE"/>
              <a:t>Större rubrik som tar plats</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9" name="textruta 8">
            <a:extLst>
              <a:ext uri="{FF2B5EF4-FFF2-40B4-BE49-F238E27FC236}">
                <a16:creationId xmlns:a16="http://schemas.microsoft.com/office/drawing/2014/main" id="{8EF68C27-8EC0-E648-B070-9625AF26A340}"/>
              </a:ext>
            </a:extLst>
          </p:cNvPr>
          <p:cNvSpPr txBox="1"/>
          <p:nvPr/>
        </p:nvSpPr>
        <p:spPr>
          <a:xfrm>
            <a:off x="32084" y="6568564"/>
            <a:ext cx="17806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i="1">
                <a:solidFill>
                  <a:schemeClr val="tx1"/>
                </a:solidFill>
              </a:rPr>
              <a:t>@ </a:t>
            </a:r>
            <a:r>
              <a:rPr lang="sv-SE" sz="900" i="1" err="1">
                <a:solidFill>
                  <a:schemeClr val="tx1"/>
                </a:solidFill>
              </a:rPr>
              <a:t>Apelöga</a:t>
            </a:r>
            <a:endParaRPr lang="sv-SE" sz="900" i="1">
              <a:solidFill>
                <a:schemeClr val="tx1"/>
              </a:solidFill>
            </a:endParaRPr>
          </a:p>
        </p:txBody>
      </p:sp>
      <p:pic>
        <p:nvPicPr>
          <p:cNvPr id="2" name="Bildobjekt 1">
            <a:extLst>
              <a:ext uri="{FF2B5EF4-FFF2-40B4-BE49-F238E27FC236}">
                <a16:creationId xmlns:a16="http://schemas.microsoft.com/office/drawing/2014/main" id="{819560BD-B840-034A-44BB-EFDEDBB03A1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754565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Försättsblad">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897B12C4-A124-5F4F-A42B-E44D8DA44050}"/>
              </a:ext>
            </a:extLst>
          </p:cNvPr>
          <p:cNvSpPr>
            <a:spLocks noGrp="1"/>
          </p:cNvSpPr>
          <p:nvPr>
            <p:ph type="pic" sz="quarter" idx="21"/>
          </p:nvPr>
        </p:nvSpPr>
        <p:spPr>
          <a:xfrm>
            <a:off x="0" y="0"/>
            <a:ext cx="12192000" cy="6858000"/>
          </a:xfrm>
        </p:spPr>
        <p:txBody>
          <a:bodyPr/>
          <a:lstStyle/>
          <a:p>
            <a:r>
              <a:rPr lang="sv-SE"/>
              <a:t>Klicka på ikonen för att lägga till en bild</a:t>
            </a:r>
          </a:p>
        </p:txBody>
      </p:sp>
      <p:sp>
        <p:nvSpPr>
          <p:cNvPr id="21" name="Platshållare för text 4">
            <a:extLst>
              <a:ext uri="{FF2B5EF4-FFF2-40B4-BE49-F238E27FC236}">
                <a16:creationId xmlns:a16="http://schemas.microsoft.com/office/drawing/2014/main" id="{464D3D98-E89F-2049-B0BF-4DD12C2AD1D2}"/>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9" name="Platshållare för text 4">
            <a:extLst>
              <a:ext uri="{FF2B5EF4-FFF2-40B4-BE49-F238E27FC236}">
                <a16:creationId xmlns:a16="http://schemas.microsoft.com/office/drawing/2014/main" id="{ADCD5652-CA7B-ED47-99BD-247F34C58B7D}"/>
              </a:ext>
            </a:extLst>
          </p:cNvPr>
          <p:cNvSpPr>
            <a:spLocks noGrp="1"/>
          </p:cNvSpPr>
          <p:nvPr>
            <p:ph type="body" sz="quarter" idx="11" hasCustomPrompt="1"/>
          </p:nvPr>
        </p:nvSpPr>
        <p:spPr>
          <a:xfrm>
            <a:off x="0" y="1723318"/>
            <a:ext cx="12191999" cy="386054"/>
          </a:xfrm>
        </p:spPr>
        <p:txBody>
          <a:bodyPr/>
          <a:lstStyle>
            <a:lvl1pPr marL="7938" indent="-7938" algn="ctr">
              <a:buNone/>
              <a:tabLst/>
              <a:defRPr sz="2000" b="1">
                <a:solidFill>
                  <a:schemeClr val="tx1"/>
                </a:solidFill>
              </a:defRPr>
            </a:lvl1pPr>
          </a:lstStyle>
          <a:p>
            <a:pPr lvl="0"/>
            <a:r>
              <a:rPr lang="sv-SE"/>
              <a:t>Underrubrik in här</a:t>
            </a:r>
          </a:p>
        </p:txBody>
      </p:sp>
      <p:sp>
        <p:nvSpPr>
          <p:cNvPr id="13" name="Rubrik 1">
            <a:extLst>
              <a:ext uri="{FF2B5EF4-FFF2-40B4-BE49-F238E27FC236}">
                <a16:creationId xmlns:a16="http://schemas.microsoft.com/office/drawing/2014/main" id="{54B1F752-088A-EA4D-85E8-EE58D64DC417}"/>
              </a:ext>
            </a:extLst>
          </p:cNvPr>
          <p:cNvSpPr>
            <a:spLocks noGrp="1"/>
          </p:cNvSpPr>
          <p:nvPr>
            <p:ph type="ctrTitle" hasCustomPrompt="1"/>
          </p:nvPr>
        </p:nvSpPr>
        <p:spPr>
          <a:xfrm>
            <a:off x="0" y="1100070"/>
            <a:ext cx="12192000" cy="623248"/>
          </a:xfrm>
        </p:spPr>
        <p:txBody>
          <a:bodyPr lIns="0" tIns="0" rIns="0" bIns="0" anchor="b"/>
          <a:lstStyle>
            <a:lvl1pPr algn="ctr">
              <a:defRPr sz="4500" b="1">
                <a:solidFill>
                  <a:schemeClr val="tx1"/>
                </a:solidFill>
                <a:latin typeface="+mj-lt"/>
              </a:defRPr>
            </a:lvl1pPr>
          </a:lstStyle>
          <a:p>
            <a:r>
              <a:rPr lang="sv-SE"/>
              <a:t>Större rubrik som tar plats</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1E69EDB-085D-3646-A64D-879957A4B620}" type="slidenum">
              <a:rPr lang="sv-SE" smtClean="0"/>
              <a:t>‹#›</a:t>
            </a:fld>
            <a:endParaRPr lang="sv-SE"/>
          </a:p>
        </p:txBody>
      </p:sp>
      <p:pic>
        <p:nvPicPr>
          <p:cNvPr id="3" name="Bildobjekt 2">
            <a:extLst>
              <a:ext uri="{FF2B5EF4-FFF2-40B4-BE49-F238E27FC236}">
                <a16:creationId xmlns:a16="http://schemas.microsoft.com/office/drawing/2014/main" id="{B46B5832-50B8-1125-5BDD-7BA0BAFD5D7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pic>
        <p:nvPicPr>
          <p:cNvPr id="4" name="Bildobjekt 3">
            <a:extLst>
              <a:ext uri="{FF2B5EF4-FFF2-40B4-BE49-F238E27FC236}">
                <a16:creationId xmlns:a16="http://schemas.microsoft.com/office/drawing/2014/main" id="{8F77B35D-EF43-0F57-ABED-31A0C8894DC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8407"/>
          <a:stretch/>
        </p:blipFill>
        <p:spPr>
          <a:xfrm>
            <a:off x="10306430" y="6320320"/>
            <a:ext cx="1406145" cy="205258"/>
          </a:xfrm>
          <a:prstGeom prst="rect">
            <a:avLst/>
          </a:prstGeom>
          <a:effectLst/>
        </p:spPr>
      </p:pic>
    </p:spTree>
    <p:extLst>
      <p:ext uri="{BB962C8B-B14F-4D97-AF65-F5344CB8AC3E}">
        <p14:creationId xmlns:p14="http://schemas.microsoft.com/office/powerpoint/2010/main" val="1490751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_Försättsblad">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897B12C4-A124-5F4F-A42B-E44D8DA44050}"/>
              </a:ext>
            </a:extLst>
          </p:cNvPr>
          <p:cNvSpPr>
            <a:spLocks noGrp="1"/>
          </p:cNvSpPr>
          <p:nvPr>
            <p:ph type="pic" sz="quarter" idx="21"/>
          </p:nvPr>
        </p:nvSpPr>
        <p:spPr>
          <a:xfrm>
            <a:off x="0" y="0"/>
            <a:ext cx="12192000" cy="6858000"/>
          </a:xfrm>
        </p:spPr>
        <p:txBody>
          <a:bodyPr/>
          <a:lstStyle/>
          <a:p>
            <a:r>
              <a:rPr lang="sv-SE"/>
              <a:t>Klicka på ikonen för att lägga till en bild</a:t>
            </a:r>
          </a:p>
        </p:txBody>
      </p:sp>
      <p:sp>
        <p:nvSpPr>
          <p:cNvPr id="21" name="Platshållare för text 4">
            <a:extLst>
              <a:ext uri="{FF2B5EF4-FFF2-40B4-BE49-F238E27FC236}">
                <a16:creationId xmlns:a16="http://schemas.microsoft.com/office/drawing/2014/main" id="{464D3D98-E89F-2049-B0BF-4DD12C2AD1D2}"/>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pic>
        <p:nvPicPr>
          <p:cNvPr id="3" name="Bildobjekt 2">
            <a:extLst>
              <a:ext uri="{FF2B5EF4-FFF2-40B4-BE49-F238E27FC236}">
                <a16:creationId xmlns:a16="http://schemas.microsoft.com/office/drawing/2014/main" id="{B46B5832-50B8-1125-5BDD-7BA0BAFD5D7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pic>
        <p:nvPicPr>
          <p:cNvPr id="4" name="Bildobjekt 3">
            <a:extLst>
              <a:ext uri="{FF2B5EF4-FFF2-40B4-BE49-F238E27FC236}">
                <a16:creationId xmlns:a16="http://schemas.microsoft.com/office/drawing/2014/main" id="{8F77B35D-EF43-0F57-ABED-31A0C8894DC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8407"/>
          <a:stretch/>
        </p:blipFill>
        <p:spPr>
          <a:xfrm>
            <a:off x="10306430" y="6320320"/>
            <a:ext cx="1406145" cy="205258"/>
          </a:xfrm>
          <a:prstGeom prst="rect">
            <a:avLst/>
          </a:prstGeom>
          <a:effectLst/>
        </p:spPr>
      </p:pic>
      <p:sp>
        <p:nvSpPr>
          <p:cNvPr id="2" name="Platshållare för text 4">
            <a:extLst>
              <a:ext uri="{FF2B5EF4-FFF2-40B4-BE49-F238E27FC236}">
                <a16:creationId xmlns:a16="http://schemas.microsoft.com/office/drawing/2014/main" id="{F49F1D47-A4D4-B04B-AFFE-CF617608FD66}"/>
              </a:ext>
            </a:extLst>
          </p:cNvPr>
          <p:cNvSpPr>
            <a:spLocks noGrp="1"/>
          </p:cNvSpPr>
          <p:nvPr>
            <p:ph type="body" sz="quarter" idx="11" hasCustomPrompt="1"/>
          </p:nvPr>
        </p:nvSpPr>
        <p:spPr>
          <a:xfrm>
            <a:off x="0" y="3429000"/>
            <a:ext cx="12191999" cy="386054"/>
          </a:xfrm>
        </p:spPr>
        <p:txBody>
          <a:bodyPr/>
          <a:lstStyle>
            <a:lvl1pPr marL="7938" indent="-7938" algn="ctr">
              <a:buNone/>
              <a:tabLst/>
              <a:defRPr sz="2000" b="1">
                <a:solidFill>
                  <a:schemeClr val="tx1"/>
                </a:solidFill>
              </a:defRPr>
            </a:lvl1pPr>
          </a:lstStyle>
          <a:p>
            <a:pPr lvl="0"/>
            <a:r>
              <a:rPr lang="sv-SE"/>
              <a:t>Underrubrik in här</a:t>
            </a:r>
          </a:p>
        </p:txBody>
      </p:sp>
      <p:sp>
        <p:nvSpPr>
          <p:cNvPr id="5" name="Rubrik 1">
            <a:extLst>
              <a:ext uri="{FF2B5EF4-FFF2-40B4-BE49-F238E27FC236}">
                <a16:creationId xmlns:a16="http://schemas.microsoft.com/office/drawing/2014/main" id="{44607EA9-F795-BAE7-F64D-2721D3CCD01A}"/>
              </a:ext>
            </a:extLst>
          </p:cNvPr>
          <p:cNvSpPr>
            <a:spLocks noGrp="1"/>
          </p:cNvSpPr>
          <p:nvPr>
            <p:ph type="ctrTitle" hasCustomPrompt="1"/>
          </p:nvPr>
        </p:nvSpPr>
        <p:spPr>
          <a:xfrm>
            <a:off x="0" y="2805752"/>
            <a:ext cx="12192000" cy="623248"/>
          </a:xfrm>
        </p:spPr>
        <p:txBody>
          <a:bodyPr lIns="0" tIns="0" rIns="0" bIns="0" anchor="b"/>
          <a:lstStyle>
            <a:lvl1pPr algn="ctr">
              <a:defRPr sz="4500" b="1">
                <a:solidFill>
                  <a:schemeClr val="tx1"/>
                </a:solidFill>
                <a:latin typeface="+mj-lt"/>
              </a:defRPr>
            </a:lvl1pPr>
          </a:lstStyle>
          <a:p>
            <a:r>
              <a:rPr lang="sv-SE"/>
              <a:t>Större rubrik som tar plats</a:t>
            </a:r>
          </a:p>
        </p:txBody>
      </p:sp>
    </p:spTree>
    <p:extLst>
      <p:ext uri="{BB962C8B-B14F-4D97-AF65-F5344CB8AC3E}">
        <p14:creationId xmlns:p14="http://schemas.microsoft.com/office/powerpoint/2010/main" val="3114908238"/>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2_Försättsblad">
    <p:spTree>
      <p:nvGrpSpPr>
        <p:cNvPr id="1" name=""/>
        <p:cNvGrpSpPr/>
        <p:nvPr/>
      </p:nvGrpSpPr>
      <p:grpSpPr>
        <a:xfrm>
          <a:off x="0" y="0"/>
          <a:ext cx="0" cy="0"/>
          <a:chOff x="0" y="0"/>
          <a:chExt cx="0" cy="0"/>
        </a:xfrm>
      </p:grpSpPr>
      <p:pic>
        <p:nvPicPr>
          <p:cNvPr id="14" name="Bildobjekt 13" descr="En bild som visar person, målbur&#10;&#10;Automatiskt genererad beskrivning">
            <a:extLst>
              <a:ext uri="{FF2B5EF4-FFF2-40B4-BE49-F238E27FC236}">
                <a16:creationId xmlns:a16="http://schemas.microsoft.com/office/drawing/2014/main" id="{BA5F9EE4-7227-D639-374B-7F08F607E9CD}"/>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a:ext>
            </a:extLst>
          </a:blip>
          <a:stretch>
            <a:fillRect/>
          </a:stretch>
        </p:blipFill>
        <p:spPr>
          <a:xfrm>
            <a:off x="-2501660" y="-2820837"/>
            <a:ext cx="15021463" cy="10017584"/>
          </a:xfrm>
          <a:prstGeom prst="rect">
            <a:avLst/>
          </a:prstGeom>
        </p:spPr>
      </p:pic>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561309F0-8EFC-4442-9AAB-F8D69B4C99EE}" type="slidenum">
              <a:rPr lang="sv-SE" smtClean="0"/>
              <a:t>‹#›</a:t>
            </a:fld>
            <a:endParaRPr lang="sv-SE"/>
          </a:p>
        </p:txBody>
      </p:sp>
      <p:sp>
        <p:nvSpPr>
          <p:cNvPr id="12" name="textruta 11">
            <a:extLst>
              <a:ext uri="{FF2B5EF4-FFF2-40B4-BE49-F238E27FC236}">
                <a16:creationId xmlns:a16="http://schemas.microsoft.com/office/drawing/2014/main" id="{6FED8E66-B043-0747-B983-510FDB30F54A}"/>
              </a:ext>
            </a:extLst>
          </p:cNvPr>
          <p:cNvSpPr txBox="1"/>
          <p:nvPr/>
        </p:nvSpPr>
        <p:spPr>
          <a:xfrm>
            <a:off x="32084" y="6568564"/>
            <a:ext cx="17806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i="1">
                <a:solidFill>
                  <a:schemeClr val="bg1"/>
                </a:solidFill>
              </a:rPr>
              <a:t>@ </a:t>
            </a:r>
            <a:r>
              <a:rPr lang="sv-SE" sz="900" i="1" err="1">
                <a:solidFill>
                  <a:schemeClr val="bg1"/>
                </a:solidFill>
              </a:rPr>
              <a:t>Apelöga</a:t>
            </a:r>
            <a:endParaRPr lang="sv-SE" sz="900" i="1">
              <a:solidFill>
                <a:schemeClr val="bg1"/>
              </a:solidFill>
            </a:endParaRPr>
          </a:p>
        </p:txBody>
      </p:sp>
      <p:pic>
        <p:nvPicPr>
          <p:cNvPr id="2" name="Bildobjekt 1">
            <a:extLst>
              <a:ext uri="{FF2B5EF4-FFF2-40B4-BE49-F238E27FC236}">
                <a16:creationId xmlns:a16="http://schemas.microsoft.com/office/drawing/2014/main" id="{799102C6-0B2F-A9FE-ECA6-3B3F24E2EAF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
        <p:nvSpPr>
          <p:cNvPr id="15" name="Platshållare för text 4">
            <a:extLst>
              <a:ext uri="{FF2B5EF4-FFF2-40B4-BE49-F238E27FC236}">
                <a16:creationId xmlns:a16="http://schemas.microsoft.com/office/drawing/2014/main" id="{C8CABD0A-3478-04E6-B1D4-CBA0B492A321}"/>
              </a:ext>
            </a:extLst>
          </p:cNvPr>
          <p:cNvSpPr>
            <a:spLocks noGrp="1"/>
          </p:cNvSpPr>
          <p:nvPr>
            <p:ph type="body" sz="quarter" idx="11" hasCustomPrompt="1"/>
          </p:nvPr>
        </p:nvSpPr>
        <p:spPr>
          <a:xfrm>
            <a:off x="0" y="3429000"/>
            <a:ext cx="12191999" cy="386054"/>
          </a:xfrm>
        </p:spPr>
        <p:txBody>
          <a:bodyPr/>
          <a:lstStyle>
            <a:lvl1pPr marL="7938" indent="-7938" algn="ctr">
              <a:buNone/>
              <a:tabLst/>
              <a:defRPr sz="2000" b="1">
                <a:solidFill>
                  <a:schemeClr val="bg1"/>
                </a:solidFill>
              </a:defRPr>
            </a:lvl1pPr>
          </a:lstStyle>
          <a:p>
            <a:pPr lvl="0"/>
            <a:r>
              <a:rPr lang="sv-SE"/>
              <a:t>Underrubrik in här</a:t>
            </a:r>
          </a:p>
        </p:txBody>
      </p:sp>
      <p:sp>
        <p:nvSpPr>
          <p:cNvPr id="16" name="Rubrik 1">
            <a:extLst>
              <a:ext uri="{FF2B5EF4-FFF2-40B4-BE49-F238E27FC236}">
                <a16:creationId xmlns:a16="http://schemas.microsoft.com/office/drawing/2014/main" id="{15114A40-1082-7E5F-200E-84BB04AA4151}"/>
              </a:ext>
            </a:extLst>
          </p:cNvPr>
          <p:cNvSpPr>
            <a:spLocks noGrp="1"/>
          </p:cNvSpPr>
          <p:nvPr>
            <p:ph type="ctrTitle" hasCustomPrompt="1"/>
          </p:nvPr>
        </p:nvSpPr>
        <p:spPr>
          <a:xfrm>
            <a:off x="0" y="2805752"/>
            <a:ext cx="12192000" cy="623248"/>
          </a:xfrm>
        </p:spPr>
        <p:txBody>
          <a:bodyPr lIns="0" tIns="0" rIns="0" bIns="0" anchor="b"/>
          <a:lstStyle>
            <a:lvl1pPr algn="ctr">
              <a:defRPr sz="4500" b="1">
                <a:solidFill>
                  <a:schemeClr val="bg1"/>
                </a:solidFill>
                <a:latin typeface="+mj-lt"/>
              </a:defRPr>
            </a:lvl1pPr>
          </a:lstStyle>
          <a:p>
            <a:r>
              <a:rPr lang="sv-SE" dirty="0"/>
              <a:t>Större rubrik som tar plats</a:t>
            </a:r>
          </a:p>
        </p:txBody>
      </p:sp>
    </p:spTree>
    <p:extLst>
      <p:ext uri="{BB962C8B-B14F-4D97-AF65-F5344CB8AC3E}">
        <p14:creationId xmlns:p14="http://schemas.microsoft.com/office/powerpoint/2010/main" val="3871331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4_Försättsbla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latshållare för text 4">
            <a:extLst>
              <a:ext uri="{FF2B5EF4-FFF2-40B4-BE49-F238E27FC236}">
                <a16:creationId xmlns:a16="http://schemas.microsoft.com/office/drawing/2014/main" id="{81D12B0F-64E0-4244-B858-D8B75CD6E9EE}"/>
              </a:ext>
            </a:extLst>
          </p:cNvPr>
          <p:cNvSpPr>
            <a:spLocks noGrp="1"/>
          </p:cNvSpPr>
          <p:nvPr>
            <p:ph type="body" sz="quarter" idx="11" hasCustomPrompt="1"/>
          </p:nvPr>
        </p:nvSpPr>
        <p:spPr>
          <a:xfrm>
            <a:off x="0" y="3429000"/>
            <a:ext cx="12191999" cy="386054"/>
          </a:xfrm>
        </p:spPr>
        <p:txBody>
          <a:bodyPr/>
          <a:lstStyle>
            <a:lvl1pPr marL="7938" indent="-7938" algn="ctr">
              <a:buNone/>
              <a:tabLst/>
              <a:defRPr sz="2000" b="1">
                <a:solidFill>
                  <a:schemeClr val="tx1"/>
                </a:solidFill>
              </a:defRPr>
            </a:lvl1pPr>
          </a:lstStyle>
          <a:p>
            <a:pPr lvl="0"/>
            <a:r>
              <a:rPr lang="sv-SE"/>
              <a:t>Underrubrik in här</a:t>
            </a:r>
          </a:p>
        </p:txBody>
      </p:sp>
      <p:sp>
        <p:nvSpPr>
          <p:cNvPr id="8" name="Rubrik 1">
            <a:extLst>
              <a:ext uri="{FF2B5EF4-FFF2-40B4-BE49-F238E27FC236}">
                <a16:creationId xmlns:a16="http://schemas.microsoft.com/office/drawing/2014/main" id="{B6121A67-59AE-3243-A119-517E5222CD95}"/>
              </a:ext>
            </a:extLst>
          </p:cNvPr>
          <p:cNvSpPr>
            <a:spLocks noGrp="1"/>
          </p:cNvSpPr>
          <p:nvPr>
            <p:ph type="ctrTitle" hasCustomPrompt="1"/>
          </p:nvPr>
        </p:nvSpPr>
        <p:spPr>
          <a:xfrm>
            <a:off x="0" y="2805752"/>
            <a:ext cx="12192000" cy="623248"/>
          </a:xfrm>
        </p:spPr>
        <p:txBody>
          <a:bodyPr lIns="0" tIns="0" rIns="0" bIns="0" anchor="b"/>
          <a:lstStyle>
            <a:lvl1pPr algn="ctr">
              <a:defRPr sz="4500" b="1">
                <a:solidFill>
                  <a:schemeClr val="tx1"/>
                </a:solidFill>
                <a:latin typeface="+mj-lt"/>
              </a:defRPr>
            </a:lvl1pPr>
          </a:lstStyle>
          <a:p>
            <a:r>
              <a:rPr lang="sv-SE"/>
              <a:t>Större rubrik som tar plats</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9" name="textruta 8">
            <a:extLst>
              <a:ext uri="{FF2B5EF4-FFF2-40B4-BE49-F238E27FC236}">
                <a16:creationId xmlns:a16="http://schemas.microsoft.com/office/drawing/2014/main" id="{856879C4-CBB5-D04D-B7A0-C7B941417C8D}"/>
              </a:ext>
            </a:extLst>
          </p:cNvPr>
          <p:cNvSpPr txBox="1"/>
          <p:nvPr/>
        </p:nvSpPr>
        <p:spPr>
          <a:xfrm>
            <a:off x="32084" y="6568564"/>
            <a:ext cx="17806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i="1">
                <a:solidFill>
                  <a:schemeClr val="tx1"/>
                </a:solidFill>
              </a:rPr>
              <a:t>@ </a:t>
            </a:r>
            <a:r>
              <a:rPr lang="sv-SE" sz="900" i="1" err="1">
                <a:solidFill>
                  <a:schemeClr val="tx1"/>
                </a:solidFill>
              </a:rPr>
              <a:t>Apelöga</a:t>
            </a:r>
            <a:endParaRPr lang="sv-SE" sz="900" i="1">
              <a:solidFill>
                <a:schemeClr val="tx1"/>
              </a:solidFill>
            </a:endParaRPr>
          </a:p>
        </p:txBody>
      </p:sp>
      <p:pic>
        <p:nvPicPr>
          <p:cNvPr id="3" name="Bildobjekt 2">
            <a:extLst>
              <a:ext uri="{FF2B5EF4-FFF2-40B4-BE49-F238E27FC236}">
                <a16:creationId xmlns:a16="http://schemas.microsoft.com/office/drawing/2014/main" id="{BA357BDC-263E-0866-14D3-831B74A3E63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32612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5_Försättsbla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latshållare för text 4">
            <a:extLst>
              <a:ext uri="{FF2B5EF4-FFF2-40B4-BE49-F238E27FC236}">
                <a16:creationId xmlns:a16="http://schemas.microsoft.com/office/drawing/2014/main" id="{81D12B0F-64E0-4244-B858-D8B75CD6E9EE}"/>
              </a:ext>
            </a:extLst>
          </p:cNvPr>
          <p:cNvSpPr>
            <a:spLocks noGrp="1"/>
          </p:cNvSpPr>
          <p:nvPr>
            <p:ph type="body" sz="quarter" idx="11" hasCustomPrompt="1"/>
          </p:nvPr>
        </p:nvSpPr>
        <p:spPr>
          <a:xfrm>
            <a:off x="0" y="3190007"/>
            <a:ext cx="12191999" cy="386054"/>
          </a:xfrm>
        </p:spPr>
        <p:txBody>
          <a:bodyPr/>
          <a:lstStyle>
            <a:lvl1pPr marL="7938" indent="-7938" algn="ctr">
              <a:buNone/>
              <a:tabLst/>
              <a:defRPr sz="2000" b="1">
                <a:solidFill>
                  <a:schemeClr val="bg1"/>
                </a:solidFill>
                <a:effectLst>
                  <a:outerShdw blurRad="254000" sx="120000" sy="120000" algn="tl" rotWithShape="0">
                    <a:prstClr val="black">
                      <a:alpha val="20000"/>
                    </a:prstClr>
                  </a:outerShdw>
                </a:effectLst>
              </a:defRPr>
            </a:lvl1pPr>
          </a:lstStyle>
          <a:p>
            <a:pPr lvl="0"/>
            <a:r>
              <a:rPr lang="sv-SE"/>
              <a:t>Underrubrik in här</a:t>
            </a:r>
          </a:p>
        </p:txBody>
      </p:sp>
      <p:sp>
        <p:nvSpPr>
          <p:cNvPr id="8" name="Rubrik 1">
            <a:extLst>
              <a:ext uri="{FF2B5EF4-FFF2-40B4-BE49-F238E27FC236}">
                <a16:creationId xmlns:a16="http://schemas.microsoft.com/office/drawing/2014/main" id="{B6121A67-59AE-3243-A119-517E5222CD95}"/>
              </a:ext>
            </a:extLst>
          </p:cNvPr>
          <p:cNvSpPr>
            <a:spLocks noGrp="1"/>
          </p:cNvSpPr>
          <p:nvPr>
            <p:ph type="ctrTitle" hasCustomPrompt="1"/>
          </p:nvPr>
        </p:nvSpPr>
        <p:spPr>
          <a:xfrm>
            <a:off x="-1" y="2566759"/>
            <a:ext cx="12192000" cy="623248"/>
          </a:xfrm>
        </p:spPr>
        <p:txBody>
          <a:bodyPr lIns="0" tIns="0" rIns="0" bIns="0" anchor="b"/>
          <a:lstStyle>
            <a:lvl1pPr algn="ctr">
              <a:defRPr sz="4500" b="1">
                <a:solidFill>
                  <a:schemeClr val="bg1"/>
                </a:solidFill>
                <a:effectLst>
                  <a:outerShdw blurRad="254000" algn="tl" rotWithShape="0">
                    <a:prstClr val="black">
                      <a:alpha val="20000"/>
                    </a:prstClr>
                  </a:outerShdw>
                </a:effectLst>
                <a:latin typeface="+mj-lt"/>
              </a:defRPr>
            </a:lvl1pPr>
          </a:lstStyle>
          <a:p>
            <a:r>
              <a:rPr lang="sv-SE"/>
              <a:t>Större rubrik som tar plats</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9" name="textruta 8">
            <a:extLst>
              <a:ext uri="{FF2B5EF4-FFF2-40B4-BE49-F238E27FC236}">
                <a16:creationId xmlns:a16="http://schemas.microsoft.com/office/drawing/2014/main" id="{8EF68C27-8EC0-E648-B070-9625AF26A340}"/>
              </a:ext>
            </a:extLst>
          </p:cNvPr>
          <p:cNvSpPr txBox="1"/>
          <p:nvPr/>
        </p:nvSpPr>
        <p:spPr>
          <a:xfrm>
            <a:off x="32084" y="6568564"/>
            <a:ext cx="17806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i="1">
                <a:solidFill>
                  <a:schemeClr val="tx1"/>
                </a:solidFill>
              </a:rPr>
              <a:t>@ </a:t>
            </a:r>
            <a:r>
              <a:rPr lang="sv-SE" sz="900" i="1" err="1">
                <a:solidFill>
                  <a:schemeClr val="tx1"/>
                </a:solidFill>
              </a:rPr>
              <a:t>Apelöga</a:t>
            </a:r>
            <a:endParaRPr lang="sv-SE" sz="900" i="1">
              <a:solidFill>
                <a:schemeClr val="tx1"/>
              </a:solidFill>
            </a:endParaRPr>
          </a:p>
        </p:txBody>
      </p:sp>
      <p:pic>
        <p:nvPicPr>
          <p:cNvPr id="3" name="Bildobjekt 2">
            <a:extLst>
              <a:ext uri="{FF2B5EF4-FFF2-40B4-BE49-F238E27FC236}">
                <a16:creationId xmlns:a16="http://schemas.microsoft.com/office/drawing/2014/main" id="{F3B9397F-B387-73A6-3728-D603B731391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35711042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6_Försättsbla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latshållare för text 4">
            <a:extLst>
              <a:ext uri="{FF2B5EF4-FFF2-40B4-BE49-F238E27FC236}">
                <a16:creationId xmlns:a16="http://schemas.microsoft.com/office/drawing/2014/main" id="{81D12B0F-64E0-4244-B858-D8B75CD6E9EE}"/>
              </a:ext>
            </a:extLst>
          </p:cNvPr>
          <p:cNvSpPr>
            <a:spLocks noGrp="1"/>
          </p:cNvSpPr>
          <p:nvPr>
            <p:ph type="body" sz="quarter" idx="11" hasCustomPrompt="1"/>
          </p:nvPr>
        </p:nvSpPr>
        <p:spPr>
          <a:xfrm>
            <a:off x="0" y="2286000"/>
            <a:ext cx="12191999" cy="386054"/>
          </a:xfrm>
        </p:spPr>
        <p:txBody>
          <a:bodyPr/>
          <a:lstStyle>
            <a:lvl1pPr marL="7938" indent="-7938" algn="ctr">
              <a:buNone/>
              <a:tabLst/>
              <a:defRPr sz="2000" b="1">
                <a:solidFill>
                  <a:schemeClr val="tx1"/>
                </a:solidFill>
                <a:effectLst/>
              </a:defRPr>
            </a:lvl1pPr>
          </a:lstStyle>
          <a:p>
            <a:pPr lvl="0"/>
            <a:r>
              <a:rPr lang="sv-SE"/>
              <a:t>Underrubrik in här</a:t>
            </a:r>
          </a:p>
        </p:txBody>
      </p:sp>
      <p:sp>
        <p:nvSpPr>
          <p:cNvPr id="8" name="Rubrik 1">
            <a:extLst>
              <a:ext uri="{FF2B5EF4-FFF2-40B4-BE49-F238E27FC236}">
                <a16:creationId xmlns:a16="http://schemas.microsoft.com/office/drawing/2014/main" id="{B6121A67-59AE-3243-A119-517E5222CD95}"/>
              </a:ext>
            </a:extLst>
          </p:cNvPr>
          <p:cNvSpPr>
            <a:spLocks noGrp="1"/>
          </p:cNvSpPr>
          <p:nvPr>
            <p:ph type="ctrTitle" hasCustomPrompt="1"/>
          </p:nvPr>
        </p:nvSpPr>
        <p:spPr>
          <a:xfrm>
            <a:off x="0" y="1662752"/>
            <a:ext cx="12192000" cy="623248"/>
          </a:xfrm>
        </p:spPr>
        <p:txBody>
          <a:bodyPr lIns="0" tIns="0" rIns="0" bIns="0" anchor="b"/>
          <a:lstStyle>
            <a:lvl1pPr algn="ctr">
              <a:defRPr sz="4500" b="1">
                <a:solidFill>
                  <a:schemeClr val="tx1"/>
                </a:solidFill>
                <a:effectLst/>
                <a:latin typeface="+mj-lt"/>
              </a:defRPr>
            </a:lvl1pPr>
          </a:lstStyle>
          <a:p>
            <a:r>
              <a:rPr lang="sv-SE"/>
              <a:t>Större rubrik som tar plats</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1" name="textruta 10">
            <a:extLst>
              <a:ext uri="{FF2B5EF4-FFF2-40B4-BE49-F238E27FC236}">
                <a16:creationId xmlns:a16="http://schemas.microsoft.com/office/drawing/2014/main" id="{05328A64-6B9E-474A-BF2A-C161D6955D2C}"/>
              </a:ext>
            </a:extLst>
          </p:cNvPr>
          <p:cNvSpPr txBox="1"/>
          <p:nvPr/>
        </p:nvSpPr>
        <p:spPr>
          <a:xfrm>
            <a:off x="32084" y="6568564"/>
            <a:ext cx="17806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i="1">
                <a:solidFill>
                  <a:schemeClr val="bg1"/>
                </a:solidFill>
              </a:rPr>
              <a:t>@ </a:t>
            </a:r>
            <a:r>
              <a:rPr lang="sv-SE" sz="900" i="1" err="1">
                <a:solidFill>
                  <a:schemeClr val="bg1"/>
                </a:solidFill>
              </a:rPr>
              <a:t>Studiojk</a:t>
            </a:r>
            <a:endParaRPr lang="sv-SE" sz="900" i="1">
              <a:solidFill>
                <a:schemeClr val="bg1"/>
              </a:solidFill>
            </a:endParaRPr>
          </a:p>
        </p:txBody>
      </p:sp>
      <p:pic>
        <p:nvPicPr>
          <p:cNvPr id="3" name="Bildobjekt 2">
            <a:extLst>
              <a:ext uri="{FF2B5EF4-FFF2-40B4-BE49-F238E27FC236}">
                <a16:creationId xmlns:a16="http://schemas.microsoft.com/office/drawing/2014/main" id="{0A26F201-0C46-3162-50C0-925BC02EC36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201731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7_Försättsbla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16B538F-BFCF-C840-B694-71194B8E806C}"/>
              </a:ext>
            </a:extLst>
          </p:cNvPr>
          <p:cNvSpPr txBox="1"/>
          <p:nvPr/>
        </p:nvSpPr>
        <p:spPr>
          <a:xfrm>
            <a:off x="32084" y="6568564"/>
            <a:ext cx="17806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i="1">
                <a:solidFill>
                  <a:schemeClr val="bg1"/>
                </a:solidFill>
              </a:rPr>
              <a:t>@ Lasse Davidsson</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1" name="Platshållare för text 4">
            <a:extLst>
              <a:ext uri="{FF2B5EF4-FFF2-40B4-BE49-F238E27FC236}">
                <a16:creationId xmlns:a16="http://schemas.microsoft.com/office/drawing/2014/main" id="{84E8D478-CE9D-9B40-AC02-AD9DD2A6ED86}"/>
              </a:ext>
            </a:extLst>
          </p:cNvPr>
          <p:cNvSpPr>
            <a:spLocks noGrp="1"/>
          </p:cNvSpPr>
          <p:nvPr>
            <p:ph type="body" sz="quarter" idx="11" hasCustomPrompt="1"/>
          </p:nvPr>
        </p:nvSpPr>
        <p:spPr>
          <a:xfrm>
            <a:off x="0" y="1187093"/>
            <a:ext cx="12191999" cy="386054"/>
          </a:xfrm>
        </p:spPr>
        <p:txBody>
          <a:bodyPr/>
          <a:lstStyle>
            <a:lvl1pPr marL="7938" indent="-7938" algn="ctr">
              <a:buNone/>
              <a:tabLst/>
              <a:defRPr sz="2000" b="1">
                <a:solidFill>
                  <a:schemeClr val="bg1"/>
                </a:solidFill>
                <a:effectLst>
                  <a:outerShdw algn="tl" rotWithShape="0">
                    <a:prstClr val="black">
                      <a:alpha val="40000"/>
                    </a:prstClr>
                  </a:outerShdw>
                </a:effectLst>
              </a:defRPr>
            </a:lvl1pPr>
          </a:lstStyle>
          <a:p>
            <a:pPr lvl="0"/>
            <a:r>
              <a:rPr lang="sv-SE"/>
              <a:t>Underrubrik in här</a:t>
            </a:r>
          </a:p>
        </p:txBody>
      </p:sp>
      <p:sp>
        <p:nvSpPr>
          <p:cNvPr id="12" name="Rubrik 1">
            <a:extLst>
              <a:ext uri="{FF2B5EF4-FFF2-40B4-BE49-F238E27FC236}">
                <a16:creationId xmlns:a16="http://schemas.microsoft.com/office/drawing/2014/main" id="{216176B5-B996-6F44-9F86-B8C1CA818E55}"/>
              </a:ext>
            </a:extLst>
          </p:cNvPr>
          <p:cNvSpPr>
            <a:spLocks noGrp="1"/>
          </p:cNvSpPr>
          <p:nvPr>
            <p:ph type="ctrTitle" hasCustomPrompt="1"/>
          </p:nvPr>
        </p:nvSpPr>
        <p:spPr>
          <a:xfrm>
            <a:off x="0" y="563845"/>
            <a:ext cx="12192000" cy="623248"/>
          </a:xfrm>
        </p:spPr>
        <p:txBody>
          <a:bodyPr lIns="0" tIns="0" rIns="0" bIns="0" anchor="b"/>
          <a:lstStyle>
            <a:lvl1pPr algn="ctr">
              <a:defRPr sz="4500" b="1">
                <a:solidFill>
                  <a:schemeClr val="bg1"/>
                </a:solidFill>
                <a:effectLst>
                  <a:outerShdw blurRad="190500" algn="tl" rotWithShape="0">
                    <a:prstClr val="black">
                      <a:alpha val="40000"/>
                    </a:prstClr>
                  </a:outerShdw>
                </a:effectLst>
                <a:latin typeface="+mj-lt"/>
              </a:defRPr>
            </a:lvl1pPr>
          </a:lstStyle>
          <a:p>
            <a:r>
              <a:rPr lang="sv-SE"/>
              <a:t>Större rubrik som tar plats</a:t>
            </a:r>
          </a:p>
        </p:txBody>
      </p:sp>
      <p:pic>
        <p:nvPicPr>
          <p:cNvPr id="4" name="Bildobjekt 3">
            <a:extLst>
              <a:ext uri="{FF2B5EF4-FFF2-40B4-BE49-F238E27FC236}">
                <a16:creationId xmlns:a16="http://schemas.microsoft.com/office/drawing/2014/main" id="{849037D6-15D8-B09D-BFE2-FBD11E847DF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3287902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9_Försättsbla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16B538F-BFCF-C840-B694-71194B8E806C}"/>
              </a:ext>
            </a:extLst>
          </p:cNvPr>
          <p:cNvSpPr txBox="1"/>
          <p:nvPr/>
        </p:nvSpPr>
        <p:spPr>
          <a:xfrm>
            <a:off x="32084" y="6568564"/>
            <a:ext cx="1780674" cy="230832"/>
          </a:xfrm>
          <a:prstGeom prst="rect">
            <a:avLst/>
          </a:prstGeom>
          <a:noFill/>
        </p:spPr>
        <p:txBody>
          <a:bodyPr wrap="square" rtlCol="0">
            <a:spAutoFit/>
          </a:bodyPr>
          <a:lstStyle/>
          <a:p>
            <a:r>
              <a:rPr lang="sv-SE" sz="900" i="1">
                <a:solidFill>
                  <a:schemeClr val="bg1"/>
                </a:solidFill>
              </a:rPr>
              <a:t>@</a:t>
            </a:r>
            <a:r>
              <a:rPr lang="sv-SE" sz="900" i="1" err="1">
                <a:solidFill>
                  <a:schemeClr val="bg1"/>
                </a:solidFill>
              </a:rPr>
              <a:t>Apelöga</a:t>
            </a:r>
            <a:endParaRPr lang="sv-SE" sz="900" i="1">
              <a:solidFill>
                <a:schemeClr val="bg1"/>
              </a:solidFill>
            </a:endParaRP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2" name="Rubrik 1">
            <a:extLst>
              <a:ext uri="{FF2B5EF4-FFF2-40B4-BE49-F238E27FC236}">
                <a16:creationId xmlns:a16="http://schemas.microsoft.com/office/drawing/2014/main" id="{216176B5-B996-6F44-9F86-B8C1CA818E55}"/>
              </a:ext>
            </a:extLst>
          </p:cNvPr>
          <p:cNvSpPr>
            <a:spLocks noGrp="1"/>
          </p:cNvSpPr>
          <p:nvPr>
            <p:ph type="ctrTitle" hasCustomPrompt="1"/>
          </p:nvPr>
        </p:nvSpPr>
        <p:spPr>
          <a:xfrm>
            <a:off x="0" y="1489859"/>
            <a:ext cx="12192000" cy="623248"/>
          </a:xfrm>
          <a:effectLst>
            <a:outerShdw blurRad="254000" dist="38100" sx="140000" sy="140000" algn="tl" rotWithShape="0">
              <a:schemeClr val="bg1">
                <a:alpha val="3000"/>
              </a:schemeClr>
            </a:outerShdw>
          </a:effectLst>
        </p:spPr>
        <p:txBody>
          <a:bodyPr lIns="0" tIns="0" rIns="0" bIns="0" anchor="b"/>
          <a:lstStyle>
            <a:lvl1pPr algn="ctr">
              <a:defRPr sz="4500" b="1">
                <a:solidFill>
                  <a:schemeClr val="bg1"/>
                </a:solidFill>
                <a:effectLst>
                  <a:outerShdw blurRad="711200" sx="134000" sy="134000" algn="ctr" rotWithShape="0">
                    <a:srgbClr val="000000">
                      <a:alpha val="28000"/>
                    </a:srgbClr>
                  </a:outerShdw>
                </a:effectLst>
                <a:latin typeface="+mj-lt"/>
              </a:defRPr>
            </a:lvl1pPr>
          </a:lstStyle>
          <a:p>
            <a:r>
              <a:rPr lang="sv-SE"/>
              <a:t>Större rubrik som tar plats</a:t>
            </a:r>
          </a:p>
        </p:txBody>
      </p:sp>
      <p:sp>
        <p:nvSpPr>
          <p:cNvPr id="9" name="Platshållare för text 4">
            <a:extLst>
              <a:ext uri="{FF2B5EF4-FFF2-40B4-BE49-F238E27FC236}">
                <a16:creationId xmlns:a16="http://schemas.microsoft.com/office/drawing/2014/main" id="{B284C414-E290-4F41-85E0-0C2CE0D7CD02}"/>
              </a:ext>
            </a:extLst>
          </p:cNvPr>
          <p:cNvSpPr>
            <a:spLocks noGrp="1"/>
          </p:cNvSpPr>
          <p:nvPr>
            <p:ph type="body" sz="quarter" idx="12" hasCustomPrompt="1"/>
          </p:nvPr>
        </p:nvSpPr>
        <p:spPr>
          <a:xfrm>
            <a:off x="0" y="2113107"/>
            <a:ext cx="12191999" cy="386054"/>
          </a:xfrm>
        </p:spPr>
        <p:txBody>
          <a:bodyPr/>
          <a:lstStyle>
            <a:lvl1pPr marL="7938" indent="-7938" algn="ctr">
              <a:buNone/>
              <a:tabLst/>
              <a:defRPr sz="2000" b="1">
                <a:solidFill>
                  <a:schemeClr val="bg1"/>
                </a:solidFill>
                <a:effectLst>
                  <a:outerShdw blurRad="685800" sx="200000" sy="200000" algn="ctr" rotWithShape="0">
                    <a:srgbClr val="000000">
                      <a:alpha val="30000"/>
                    </a:srgbClr>
                  </a:outerShdw>
                </a:effectLst>
              </a:defRPr>
            </a:lvl1pPr>
          </a:lstStyle>
          <a:p>
            <a:pPr lvl="0"/>
            <a:r>
              <a:rPr lang="sv-SE"/>
              <a:t>Underrubrik in här</a:t>
            </a:r>
          </a:p>
        </p:txBody>
      </p:sp>
      <p:pic>
        <p:nvPicPr>
          <p:cNvPr id="3" name="Bildobjekt 2">
            <a:extLst>
              <a:ext uri="{FF2B5EF4-FFF2-40B4-BE49-F238E27FC236}">
                <a16:creationId xmlns:a16="http://schemas.microsoft.com/office/drawing/2014/main" id="{B84E02F6-6896-1A6D-C897-C5DCCF87595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2211387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Försättsbla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5D04D145-7D15-414C-9F7B-3E0816E76C93}"/>
              </a:ext>
              <a:ext uri="{C183D7F6-B498-43B3-948B-1728B52AA6E4}">
                <adec:decorative xmlns:adec="http://schemas.microsoft.com/office/drawing/2017/decorative" val="1"/>
              </a:ext>
            </a:extLst>
          </p:cNvPr>
          <p:cNvSpPr>
            <a:spLocks/>
          </p:cNvSpPr>
          <p:nvPr/>
        </p:nvSpPr>
        <p:spPr>
          <a:xfrm>
            <a:off x="9531878" y="0"/>
            <a:ext cx="266059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3AC8DF4D-054B-E84B-8088-96CC83701FC1}"/>
              </a:ext>
              <a:ext uri="{C183D7F6-B498-43B3-948B-1728B52AA6E4}">
                <adec:decorative xmlns:adec="http://schemas.microsoft.com/office/drawing/2017/decorative" val="1"/>
              </a:ext>
            </a:extLst>
          </p:cNvPr>
          <p:cNvSpPr/>
          <p:nvPr/>
        </p:nvSpPr>
        <p:spPr>
          <a:xfrm>
            <a:off x="9158288" y="0"/>
            <a:ext cx="37359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sp>
        <p:nvSpPr>
          <p:cNvPr id="10" name="Platshållare för bild 9">
            <a:extLst>
              <a:ext uri="{FF2B5EF4-FFF2-40B4-BE49-F238E27FC236}">
                <a16:creationId xmlns:a16="http://schemas.microsoft.com/office/drawing/2014/main" id="{897B12C4-A124-5F4F-A42B-E44D8DA44050}"/>
              </a:ext>
            </a:extLst>
          </p:cNvPr>
          <p:cNvSpPr>
            <a:spLocks noGrp="1"/>
          </p:cNvSpPr>
          <p:nvPr>
            <p:ph type="pic" sz="quarter" idx="21"/>
          </p:nvPr>
        </p:nvSpPr>
        <p:spPr>
          <a:xfrm>
            <a:off x="6096000" y="0"/>
            <a:ext cx="3062288" cy="6858000"/>
          </a:xfrm>
        </p:spPr>
        <p:txBody>
          <a:bodyPr/>
          <a:lstStyle/>
          <a:p>
            <a:r>
              <a:rPr lang="sv-SE"/>
              <a:t>Klicka på ikonen för att lägga till en bild</a:t>
            </a:r>
          </a:p>
        </p:txBody>
      </p:sp>
      <p:sp>
        <p:nvSpPr>
          <p:cNvPr id="11" name="textruta 10">
            <a:extLst>
              <a:ext uri="{FF2B5EF4-FFF2-40B4-BE49-F238E27FC236}">
                <a16:creationId xmlns:a16="http://schemas.microsoft.com/office/drawing/2014/main" id="{880FC489-01E8-3D49-A8F7-7A7A258DA76D}"/>
              </a:ext>
            </a:extLst>
          </p:cNvPr>
          <p:cNvSpPr txBox="1"/>
          <p:nvPr/>
        </p:nvSpPr>
        <p:spPr>
          <a:xfrm>
            <a:off x="6144380" y="6568564"/>
            <a:ext cx="1780674" cy="230832"/>
          </a:xfrm>
          <a:prstGeom prst="rect">
            <a:avLst/>
          </a:prstGeom>
          <a:noFill/>
        </p:spPr>
        <p:txBody>
          <a:bodyPr wrap="square" rtlCol="0">
            <a:spAutoFit/>
          </a:bodyPr>
          <a:lstStyle/>
          <a:p>
            <a:r>
              <a:rPr lang="sv-SE" sz="900" i="1">
                <a:solidFill>
                  <a:schemeClr val="bg1"/>
                </a:solidFill>
              </a:rPr>
              <a:t>Fotograf:</a:t>
            </a:r>
          </a:p>
        </p:txBody>
      </p:sp>
      <p:sp>
        <p:nvSpPr>
          <p:cNvPr id="14" name="Underrubrik 2">
            <a:extLst>
              <a:ext uri="{FF2B5EF4-FFF2-40B4-BE49-F238E27FC236}">
                <a16:creationId xmlns:a16="http://schemas.microsoft.com/office/drawing/2014/main" id="{26D65F3E-BBCA-0E44-8983-FCB1393760B7}"/>
              </a:ext>
            </a:extLst>
          </p:cNvPr>
          <p:cNvSpPr>
            <a:spLocks noGrp="1"/>
          </p:cNvSpPr>
          <p:nvPr>
            <p:ph type="subTitle" idx="1" hasCustomPrompt="1"/>
          </p:nvPr>
        </p:nvSpPr>
        <p:spPr>
          <a:xfrm>
            <a:off x="506540" y="2681814"/>
            <a:ext cx="4844683" cy="851750"/>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a:t>
            </a:r>
          </a:p>
        </p:txBody>
      </p:sp>
      <p:cxnSp>
        <p:nvCxnSpPr>
          <p:cNvPr id="16" name="Rak 15">
            <a:extLst>
              <a:ext uri="{FF2B5EF4-FFF2-40B4-BE49-F238E27FC236}">
                <a16:creationId xmlns:a16="http://schemas.microsoft.com/office/drawing/2014/main" id="{5A52F70D-B8B5-D846-964B-3A6B4396015E}"/>
              </a:ext>
              <a:ext uri="{C183D7F6-B498-43B3-948B-1728B52AA6E4}">
                <adec:decorative xmlns:adec="http://schemas.microsoft.com/office/drawing/2017/decorative" val="1"/>
              </a:ext>
            </a:extLst>
          </p:cNvPr>
          <p:cNvCxnSpPr>
            <a:cxnSpLocks/>
          </p:cNvCxnSpPr>
          <p:nvPr/>
        </p:nvCxnSpPr>
        <p:spPr>
          <a:xfrm>
            <a:off x="506540" y="2525452"/>
            <a:ext cx="4844683"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12" name="Rubrik 1">
            <a:extLst>
              <a:ext uri="{FF2B5EF4-FFF2-40B4-BE49-F238E27FC236}">
                <a16:creationId xmlns:a16="http://schemas.microsoft.com/office/drawing/2014/main" id="{30E99401-8F01-3043-A043-0CEF59D0834A}"/>
              </a:ext>
            </a:extLst>
          </p:cNvPr>
          <p:cNvSpPr>
            <a:spLocks noGrp="1"/>
          </p:cNvSpPr>
          <p:nvPr>
            <p:ph type="ctrTitle" hasCustomPrompt="1"/>
          </p:nvPr>
        </p:nvSpPr>
        <p:spPr>
          <a:xfrm>
            <a:off x="503420" y="1134545"/>
            <a:ext cx="4844683" cy="1246495"/>
          </a:xfrm>
        </p:spPr>
        <p:txBody>
          <a:bodyPr lIns="0" tIns="0" rIns="0" bIns="0" anchor="b"/>
          <a:lstStyle>
            <a:lvl1pPr algn="l">
              <a:defRPr sz="4500" b="1">
                <a:solidFill>
                  <a:schemeClr val="tx1"/>
                </a:solidFill>
                <a:latin typeface="+mj-lt"/>
              </a:defRPr>
            </a:lvl1pPr>
          </a:lstStyle>
          <a:p>
            <a:r>
              <a:rPr lang="sv-SE"/>
              <a:t>Större rubrik</a:t>
            </a:r>
            <a:br>
              <a:rPr lang="sv-SE"/>
            </a:br>
            <a:r>
              <a:rPr lang="sv-SE"/>
              <a:t>som tar plats</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9" name="textruta 18">
            <a:extLst>
              <a:ext uri="{FF2B5EF4-FFF2-40B4-BE49-F238E27FC236}">
                <a16:creationId xmlns:a16="http://schemas.microsoft.com/office/drawing/2014/main" id="{CE6A9789-9823-A34F-9682-A7A06A908892}"/>
              </a:ext>
            </a:extLst>
          </p:cNvPr>
          <p:cNvSpPr txBox="1"/>
          <p:nvPr/>
        </p:nvSpPr>
        <p:spPr>
          <a:xfrm>
            <a:off x="6144380" y="6568564"/>
            <a:ext cx="1780674" cy="230832"/>
          </a:xfrm>
          <a:prstGeom prst="rect">
            <a:avLst/>
          </a:prstGeom>
          <a:noFill/>
        </p:spPr>
        <p:txBody>
          <a:bodyPr wrap="square" rtlCol="0">
            <a:spAutoFit/>
          </a:bodyPr>
          <a:lstStyle/>
          <a:p>
            <a:r>
              <a:rPr lang="sv-SE" sz="900" i="1">
                <a:solidFill>
                  <a:schemeClr val="bg1"/>
                </a:solidFill>
              </a:rPr>
              <a:t>Fotograf:</a:t>
            </a:r>
          </a:p>
        </p:txBody>
      </p:sp>
      <p:sp>
        <p:nvSpPr>
          <p:cNvPr id="21" name="textruta 20">
            <a:extLst>
              <a:ext uri="{FF2B5EF4-FFF2-40B4-BE49-F238E27FC236}">
                <a16:creationId xmlns:a16="http://schemas.microsoft.com/office/drawing/2014/main" id="{C9649B5A-BC89-084D-81CE-B1E042B8EF85}"/>
              </a:ext>
            </a:extLst>
          </p:cNvPr>
          <p:cNvSpPr txBox="1"/>
          <p:nvPr/>
        </p:nvSpPr>
        <p:spPr>
          <a:xfrm>
            <a:off x="6144380" y="6568564"/>
            <a:ext cx="1780674" cy="230832"/>
          </a:xfrm>
          <a:prstGeom prst="rect">
            <a:avLst/>
          </a:prstGeom>
          <a:noFill/>
        </p:spPr>
        <p:txBody>
          <a:bodyPr wrap="square" rtlCol="0">
            <a:spAutoFit/>
          </a:bodyPr>
          <a:lstStyle/>
          <a:p>
            <a:r>
              <a:rPr lang="sv-SE" sz="900" i="1">
                <a:solidFill>
                  <a:schemeClr val="bg1"/>
                </a:solidFill>
              </a:rPr>
              <a:t>Fotograf:</a:t>
            </a:r>
          </a:p>
        </p:txBody>
      </p:sp>
      <p:sp>
        <p:nvSpPr>
          <p:cNvPr id="18" name="Platshållare för text 4">
            <a:extLst>
              <a:ext uri="{FF2B5EF4-FFF2-40B4-BE49-F238E27FC236}">
                <a16:creationId xmlns:a16="http://schemas.microsoft.com/office/drawing/2014/main" id="{8F3A5F1E-7DD5-6942-B4E3-DDF366864E0E}"/>
              </a:ext>
            </a:extLst>
          </p:cNvPr>
          <p:cNvSpPr>
            <a:spLocks noGrp="1"/>
          </p:cNvSpPr>
          <p:nvPr>
            <p:ph type="body" sz="quarter" idx="22" hasCustomPrompt="1"/>
          </p:nvPr>
        </p:nvSpPr>
        <p:spPr>
          <a:xfrm>
            <a:off x="6144380"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3" name="Bildobjekt 2">
            <a:extLst>
              <a:ext uri="{FF2B5EF4-FFF2-40B4-BE49-F238E27FC236}">
                <a16:creationId xmlns:a16="http://schemas.microsoft.com/office/drawing/2014/main" id="{E26404B1-8E14-ABD0-F58A-B1BD5404899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651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Kapitelsida">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83443D7-D671-1F4D-9E67-063CBAB0C602}"/>
              </a:ext>
              <a:ext uri="{C183D7F6-B498-43B3-948B-1728B52AA6E4}">
                <adec:decorative xmlns:adec="http://schemas.microsoft.com/office/drawing/2017/decorative" val="1"/>
              </a:ext>
            </a:extLst>
          </p:cNvPr>
          <p:cNvSpPr>
            <a:spLocks/>
          </p:cNvSpPr>
          <p:nvPr/>
        </p:nvSpPr>
        <p:spPr>
          <a:xfrm>
            <a:off x="-8518" y="-2562"/>
            <a:ext cx="23765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 7">
            <a:extLst>
              <a:ext uri="{FF2B5EF4-FFF2-40B4-BE49-F238E27FC236}">
                <a16:creationId xmlns:a16="http://schemas.microsoft.com/office/drawing/2014/main" id="{0C7D2F5D-3509-4042-AA7C-7A40CCDEF247}"/>
              </a:ext>
            </a:extLst>
          </p:cNvPr>
          <p:cNvSpPr>
            <a:spLocks noGrp="1"/>
          </p:cNvSpPr>
          <p:nvPr>
            <p:ph type="pic" sz="quarter" idx="22"/>
          </p:nvPr>
        </p:nvSpPr>
        <p:spPr>
          <a:xfrm>
            <a:off x="2351088" y="0"/>
            <a:ext cx="9840912" cy="3429000"/>
          </a:xfrm>
        </p:spPr>
        <p:txBody>
          <a:bodyPr/>
          <a:lstStyle/>
          <a:p>
            <a:r>
              <a:rPr lang="sv-SE"/>
              <a:t>Klicka på ikonen för att lägga till en bild</a:t>
            </a:r>
          </a:p>
        </p:txBody>
      </p:sp>
      <p:sp>
        <p:nvSpPr>
          <p:cNvPr id="11" name="textruta 10">
            <a:extLst>
              <a:ext uri="{FF2B5EF4-FFF2-40B4-BE49-F238E27FC236}">
                <a16:creationId xmlns:a16="http://schemas.microsoft.com/office/drawing/2014/main" id="{0828E10C-F7D6-F944-92B4-A21E19482F1C}"/>
              </a:ext>
            </a:extLst>
          </p:cNvPr>
          <p:cNvSpPr txBox="1"/>
          <p:nvPr/>
        </p:nvSpPr>
        <p:spPr>
          <a:xfrm>
            <a:off x="2399214" y="3195606"/>
            <a:ext cx="1780674" cy="230832"/>
          </a:xfrm>
          <a:prstGeom prst="rect">
            <a:avLst/>
          </a:prstGeom>
          <a:noFill/>
        </p:spPr>
        <p:txBody>
          <a:bodyPr wrap="square" rtlCol="0">
            <a:spAutoFit/>
          </a:bodyPr>
          <a:lstStyle/>
          <a:p>
            <a:r>
              <a:rPr lang="sv-SE" sz="900" i="1">
                <a:solidFill>
                  <a:schemeClr val="bg1"/>
                </a:solidFill>
              </a:rPr>
              <a:t>Fotograf:</a:t>
            </a:r>
          </a:p>
        </p:txBody>
      </p:sp>
      <p:sp>
        <p:nvSpPr>
          <p:cNvPr id="3" name="Underrubrik 2">
            <a:extLst>
              <a:ext uri="{FF2B5EF4-FFF2-40B4-BE49-F238E27FC236}">
                <a16:creationId xmlns:a16="http://schemas.microsoft.com/office/drawing/2014/main" id="{FF893A66-F75E-DB41-8941-CD88547D9F0B}"/>
              </a:ext>
            </a:extLst>
          </p:cNvPr>
          <p:cNvSpPr>
            <a:spLocks noGrp="1"/>
          </p:cNvSpPr>
          <p:nvPr>
            <p:ph type="subTitle" idx="1" hasCustomPrompt="1"/>
          </p:nvPr>
        </p:nvSpPr>
        <p:spPr>
          <a:xfrm>
            <a:off x="4224337" y="5012893"/>
            <a:ext cx="4844683" cy="856952"/>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Kort intro text, inte längre än denna. Kort intro text, inte längre än denna. Kort intro text, inte längre än denna. Kort intro text, inte längre än denna.</a:t>
            </a:r>
          </a:p>
        </p:txBody>
      </p:sp>
      <p:sp>
        <p:nvSpPr>
          <p:cNvPr id="2" name="Rubrik 1">
            <a:extLst>
              <a:ext uri="{FF2B5EF4-FFF2-40B4-BE49-F238E27FC236}">
                <a16:creationId xmlns:a16="http://schemas.microsoft.com/office/drawing/2014/main" id="{AAA5D5EE-A130-8140-81F6-E83DCA42D8A8}"/>
              </a:ext>
            </a:extLst>
          </p:cNvPr>
          <p:cNvSpPr>
            <a:spLocks noGrp="1"/>
          </p:cNvSpPr>
          <p:nvPr>
            <p:ph type="ctrTitle" hasCustomPrompt="1"/>
          </p:nvPr>
        </p:nvSpPr>
        <p:spPr>
          <a:xfrm>
            <a:off x="4224338" y="3752634"/>
            <a:ext cx="4035274" cy="1246495"/>
          </a:xfrm>
        </p:spPr>
        <p:txBody>
          <a:bodyPr lIns="0" tIns="0" rIns="0" bIns="0" anchor="b"/>
          <a:lstStyle>
            <a:lvl1pPr algn="l">
              <a:defRPr sz="4500" b="1">
                <a:solidFill>
                  <a:schemeClr val="tx1"/>
                </a:solidFill>
                <a:latin typeface="+mj-lt"/>
              </a:defRPr>
            </a:lvl1pPr>
          </a:lstStyle>
          <a:p>
            <a:r>
              <a:rPr lang="sv-SE"/>
              <a:t>Större rubrik</a:t>
            </a:r>
            <a:br>
              <a:rPr lang="sv-SE"/>
            </a:br>
            <a:r>
              <a:rPr lang="sv-SE"/>
              <a:t>som tar plats</a:t>
            </a:r>
          </a:p>
        </p:txBody>
      </p:sp>
      <p:sp>
        <p:nvSpPr>
          <p:cNvPr id="13" name="Kapitelnummer">
            <a:extLst>
              <a:ext uri="{FF2B5EF4-FFF2-40B4-BE49-F238E27FC236}">
                <a16:creationId xmlns:a16="http://schemas.microsoft.com/office/drawing/2014/main" id="{60306E28-5A4D-8B4F-B0B5-579C5C0FDC8E}"/>
              </a:ext>
            </a:extLst>
          </p:cNvPr>
          <p:cNvSpPr>
            <a:spLocks noGrp="1"/>
          </p:cNvSpPr>
          <p:nvPr>
            <p:ph type="body" sz="quarter" idx="19" hasCustomPrompt="1"/>
          </p:nvPr>
        </p:nvSpPr>
        <p:spPr>
          <a:xfrm>
            <a:off x="479425" y="1139209"/>
            <a:ext cx="1655762" cy="1477328"/>
          </a:xfrm>
          <a:noFill/>
        </p:spPr>
        <p:txBody>
          <a:bodyPr tIns="0"/>
          <a:lstStyle>
            <a:lvl1pPr>
              <a:lnSpc>
                <a:spcPct val="100000"/>
              </a:lnSpc>
              <a:buNone/>
              <a:defRPr sz="9600" b="1">
                <a:solidFill>
                  <a:schemeClr val="bg1"/>
                </a:solidFill>
                <a:latin typeface="+mj-lt"/>
              </a:defRPr>
            </a:lvl1pPr>
          </a:lstStyle>
          <a:p>
            <a:pPr lvl="0"/>
            <a:r>
              <a:rPr lang="sv-SE"/>
              <a:t>00</a:t>
            </a:r>
          </a:p>
        </p:txBody>
      </p:sp>
      <p:sp>
        <p:nvSpPr>
          <p:cNvPr id="14" name="Sidnummer">
            <a:extLst>
              <a:ext uri="{FF2B5EF4-FFF2-40B4-BE49-F238E27FC236}">
                <a16:creationId xmlns:a16="http://schemas.microsoft.com/office/drawing/2014/main" id="{6474DB44-33A6-D94E-98E7-CB7CB1BA553E}"/>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2" name="textruta 11">
            <a:extLst>
              <a:ext uri="{FF2B5EF4-FFF2-40B4-BE49-F238E27FC236}">
                <a16:creationId xmlns:a16="http://schemas.microsoft.com/office/drawing/2014/main" id="{3FF408A0-702D-8942-ACC5-6D47902D386F}"/>
              </a:ext>
            </a:extLst>
          </p:cNvPr>
          <p:cNvSpPr txBox="1"/>
          <p:nvPr/>
        </p:nvSpPr>
        <p:spPr>
          <a:xfrm>
            <a:off x="2399214" y="3195606"/>
            <a:ext cx="1780674" cy="230832"/>
          </a:xfrm>
          <a:prstGeom prst="rect">
            <a:avLst/>
          </a:prstGeom>
          <a:noFill/>
        </p:spPr>
        <p:txBody>
          <a:bodyPr wrap="square" rtlCol="0">
            <a:spAutoFit/>
          </a:bodyPr>
          <a:lstStyle/>
          <a:p>
            <a:r>
              <a:rPr lang="sv-SE" sz="900" i="1">
                <a:solidFill>
                  <a:schemeClr val="bg1"/>
                </a:solidFill>
              </a:rPr>
              <a:t>Fotograf:</a:t>
            </a:r>
          </a:p>
        </p:txBody>
      </p:sp>
      <p:sp>
        <p:nvSpPr>
          <p:cNvPr id="15" name="textruta 14">
            <a:extLst>
              <a:ext uri="{FF2B5EF4-FFF2-40B4-BE49-F238E27FC236}">
                <a16:creationId xmlns:a16="http://schemas.microsoft.com/office/drawing/2014/main" id="{DECB7A47-56B3-224E-AEA6-FC08503D7F5A}"/>
              </a:ext>
            </a:extLst>
          </p:cNvPr>
          <p:cNvSpPr txBox="1"/>
          <p:nvPr/>
        </p:nvSpPr>
        <p:spPr>
          <a:xfrm>
            <a:off x="2399214" y="3195606"/>
            <a:ext cx="1780674" cy="230832"/>
          </a:xfrm>
          <a:prstGeom prst="rect">
            <a:avLst/>
          </a:prstGeom>
          <a:noFill/>
        </p:spPr>
        <p:txBody>
          <a:bodyPr wrap="square" rtlCol="0">
            <a:spAutoFit/>
          </a:bodyPr>
          <a:lstStyle/>
          <a:p>
            <a:r>
              <a:rPr lang="sv-SE" sz="900" i="1">
                <a:solidFill>
                  <a:schemeClr val="bg1"/>
                </a:solidFill>
              </a:rPr>
              <a:t>Fotograf:</a:t>
            </a:r>
          </a:p>
        </p:txBody>
      </p:sp>
      <p:sp>
        <p:nvSpPr>
          <p:cNvPr id="16" name="Platshållare för text 4">
            <a:extLst>
              <a:ext uri="{FF2B5EF4-FFF2-40B4-BE49-F238E27FC236}">
                <a16:creationId xmlns:a16="http://schemas.microsoft.com/office/drawing/2014/main" id="{71DA83A2-D60E-6840-A57C-6A71FDEABC30}"/>
              </a:ext>
            </a:extLst>
          </p:cNvPr>
          <p:cNvSpPr>
            <a:spLocks noGrp="1"/>
          </p:cNvSpPr>
          <p:nvPr>
            <p:ph type="body" sz="quarter" idx="23" hasCustomPrompt="1"/>
          </p:nvPr>
        </p:nvSpPr>
        <p:spPr>
          <a:xfrm>
            <a:off x="2413502" y="3134625"/>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18" name="Bildobjekt 17">
            <a:extLst>
              <a:ext uri="{FF2B5EF4-FFF2-40B4-BE49-F238E27FC236}">
                <a16:creationId xmlns:a16="http://schemas.microsoft.com/office/drawing/2014/main" id="{EC73E677-B655-4B41-BDFB-CAF345201F9C}"/>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2930999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6_Försättsbla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latshållare för text 4">
            <a:extLst>
              <a:ext uri="{FF2B5EF4-FFF2-40B4-BE49-F238E27FC236}">
                <a16:creationId xmlns:a16="http://schemas.microsoft.com/office/drawing/2014/main" id="{81D12B0F-64E0-4244-B858-D8B75CD6E9EE}"/>
              </a:ext>
            </a:extLst>
          </p:cNvPr>
          <p:cNvSpPr>
            <a:spLocks noGrp="1"/>
          </p:cNvSpPr>
          <p:nvPr>
            <p:ph type="body" sz="quarter" idx="11" hasCustomPrompt="1"/>
          </p:nvPr>
        </p:nvSpPr>
        <p:spPr>
          <a:xfrm>
            <a:off x="0" y="2286000"/>
            <a:ext cx="12191999" cy="386054"/>
          </a:xfrm>
        </p:spPr>
        <p:txBody>
          <a:bodyPr/>
          <a:lstStyle>
            <a:lvl1pPr marL="7938" indent="-7938" algn="ctr">
              <a:buNone/>
              <a:tabLst/>
              <a:defRPr sz="2000" b="1">
                <a:solidFill>
                  <a:schemeClr val="tx1"/>
                </a:solidFill>
                <a:effectLst/>
              </a:defRPr>
            </a:lvl1pPr>
          </a:lstStyle>
          <a:p>
            <a:pPr lvl="0"/>
            <a:r>
              <a:rPr lang="sv-SE"/>
              <a:t>Underrubrik in här</a:t>
            </a:r>
          </a:p>
        </p:txBody>
      </p:sp>
      <p:sp>
        <p:nvSpPr>
          <p:cNvPr id="8" name="Rubrik 1">
            <a:extLst>
              <a:ext uri="{FF2B5EF4-FFF2-40B4-BE49-F238E27FC236}">
                <a16:creationId xmlns:a16="http://schemas.microsoft.com/office/drawing/2014/main" id="{B6121A67-59AE-3243-A119-517E5222CD95}"/>
              </a:ext>
            </a:extLst>
          </p:cNvPr>
          <p:cNvSpPr>
            <a:spLocks noGrp="1"/>
          </p:cNvSpPr>
          <p:nvPr>
            <p:ph type="ctrTitle" hasCustomPrompt="1"/>
          </p:nvPr>
        </p:nvSpPr>
        <p:spPr>
          <a:xfrm>
            <a:off x="0" y="1662752"/>
            <a:ext cx="12192000" cy="623248"/>
          </a:xfrm>
        </p:spPr>
        <p:txBody>
          <a:bodyPr lIns="0" tIns="0" rIns="0" bIns="0" anchor="b"/>
          <a:lstStyle>
            <a:lvl1pPr algn="ctr">
              <a:defRPr sz="4500" b="1">
                <a:solidFill>
                  <a:schemeClr val="tx1"/>
                </a:solidFill>
                <a:effectLst/>
                <a:latin typeface="+mj-lt"/>
              </a:defRPr>
            </a:lvl1pPr>
          </a:lstStyle>
          <a:p>
            <a:r>
              <a:rPr lang="sv-SE"/>
              <a:t>Större rubrik som tar plats</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1" name="textruta 10">
            <a:extLst>
              <a:ext uri="{FF2B5EF4-FFF2-40B4-BE49-F238E27FC236}">
                <a16:creationId xmlns:a16="http://schemas.microsoft.com/office/drawing/2014/main" id="{05328A64-6B9E-474A-BF2A-C161D6955D2C}"/>
              </a:ext>
            </a:extLst>
          </p:cNvPr>
          <p:cNvSpPr txBox="1"/>
          <p:nvPr/>
        </p:nvSpPr>
        <p:spPr>
          <a:xfrm>
            <a:off x="32084" y="6568564"/>
            <a:ext cx="17806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i="1">
                <a:solidFill>
                  <a:schemeClr val="bg1"/>
                </a:solidFill>
              </a:rPr>
              <a:t>@ </a:t>
            </a:r>
            <a:r>
              <a:rPr lang="sv-SE" sz="900" i="1" err="1">
                <a:solidFill>
                  <a:schemeClr val="bg1"/>
                </a:solidFill>
              </a:rPr>
              <a:t>Studiojk</a:t>
            </a:r>
            <a:endParaRPr lang="sv-SE" sz="900" i="1">
              <a:solidFill>
                <a:schemeClr val="bg1"/>
              </a:solidFill>
            </a:endParaRPr>
          </a:p>
        </p:txBody>
      </p:sp>
      <p:pic>
        <p:nvPicPr>
          <p:cNvPr id="2" name="Bildobjekt 1">
            <a:extLst>
              <a:ext uri="{FF2B5EF4-FFF2-40B4-BE49-F238E27FC236}">
                <a16:creationId xmlns:a16="http://schemas.microsoft.com/office/drawing/2014/main" id="{925ECEFC-AEB6-60DA-C8FD-96BAE83F9F0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35382956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Rubrik+text+bild vänster alt.1">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83443D7-D671-1F4D-9E67-063CBAB0C602}"/>
              </a:ext>
              <a:ext uri="{C183D7F6-B498-43B3-948B-1728B52AA6E4}">
                <adec:decorative xmlns:adec="http://schemas.microsoft.com/office/drawing/2017/decorative" val="1"/>
              </a:ext>
            </a:extLst>
          </p:cNvPr>
          <p:cNvSpPr>
            <a:spLocks/>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bild 5">
            <a:extLst>
              <a:ext uri="{FF2B5EF4-FFF2-40B4-BE49-F238E27FC236}">
                <a16:creationId xmlns:a16="http://schemas.microsoft.com/office/drawing/2014/main" id="{6D39367D-AC62-3149-B878-DAFEA78C9AB0}"/>
              </a:ext>
            </a:extLst>
          </p:cNvPr>
          <p:cNvSpPr>
            <a:spLocks noGrp="1"/>
          </p:cNvSpPr>
          <p:nvPr>
            <p:ph type="pic" sz="quarter" idx="18"/>
          </p:nvPr>
        </p:nvSpPr>
        <p:spPr>
          <a:xfrm>
            <a:off x="0" y="0"/>
            <a:ext cx="6096000" cy="6858000"/>
          </a:xfrm>
        </p:spPr>
        <p:txBody>
          <a:bodyPr/>
          <a:lstStyle/>
          <a:p>
            <a:r>
              <a:rPr lang="sv-SE"/>
              <a:t>Klicka på ikonen för att lägga till en bild</a:t>
            </a:r>
          </a:p>
        </p:txBody>
      </p:sp>
      <p:sp>
        <p:nvSpPr>
          <p:cNvPr id="16" name="Underrubrik 2">
            <a:extLst>
              <a:ext uri="{FF2B5EF4-FFF2-40B4-BE49-F238E27FC236}">
                <a16:creationId xmlns:a16="http://schemas.microsoft.com/office/drawing/2014/main" id="{DCB76194-5CFC-F941-A163-D1AB19DB766D}"/>
              </a:ext>
            </a:extLst>
          </p:cNvPr>
          <p:cNvSpPr>
            <a:spLocks noGrp="1"/>
          </p:cNvSpPr>
          <p:nvPr>
            <p:ph type="subTitle" idx="1" hasCustomPrompt="1"/>
          </p:nvPr>
        </p:nvSpPr>
        <p:spPr>
          <a:xfrm>
            <a:off x="6531168" y="2577373"/>
            <a:ext cx="4844683" cy="2103447"/>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17" name="Rak 16">
            <a:extLst>
              <a:ext uri="{FF2B5EF4-FFF2-40B4-BE49-F238E27FC236}">
                <a16:creationId xmlns:a16="http://schemas.microsoft.com/office/drawing/2014/main" id="{EE2CB5C5-6C9A-FD48-BEE0-27C1116CECBB}"/>
              </a:ext>
              <a:ext uri="{C183D7F6-B498-43B3-948B-1728B52AA6E4}">
                <adec:decorative xmlns:adec="http://schemas.microsoft.com/office/drawing/2017/decorative" val="1"/>
              </a:ext>
            </a:extLst>
          </p:cNvPr>
          <p:cNvCxnSpPr>
            <a:cxnSpLocks/>
          </p:cNvCxnSpPr>
          <p:nvPr/>
        </p:nvCxnSpPr>
        <p:spPr>
          <a:xfrm>
            <a:off x="6531168" y="2421012"/>
            <a:ext cx="4844683"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5" name="Rubrik 1">
            <a:extLst>
              <a:ext uri="{FF2B5EF4-FFF2-40B4-BE49-F238E27FC236}">
                <a16:creationId xmlns:a16="http://schemas.microsoft.com/office/drawing/2014/main" id="{4447577F-4E3C-AE4A-831D-0A87F1ACDAE6}"/>
              </a:ext>
            </a:extLst>
          </p:cNvPr>
          <p:cNvSpPr>
            <a:spLocks noGrp="1"/>
          </p:cNvSpPr>
          <p:nvPr>
            <p:ph type="ctrTitle" hasCustomPrompt="1"/>
          </p:nvPr>
        </p:nvSpPr>
        <p:spPr>
          <a:xfrm>
            <a:off x="6528048" y="1030105"/>
            <a:ext cx="4844683" cy="1246495"/>
          </a:xfrm>
        </p:spPr>
        <p:txBody>
          <a:bodyPr lIns="0" tIns="0" rIns="0" bIns="0" anchor="b"/>
          <a:lstStyle>
            <a:lvl1pPr algn="l">
              <a:defRPr sz="4500" b="1">
                <a:solidFill>
                  <a:schemeClr val="bg1"/>
                </a:solidFill>
                <a:latin typeface="+mj-lt"/>
              </a:defRPr>
            </a:lvl1pPr>
          </a:lstStyle>
          <a:p>
            <a:r>
              <a:rPr lang="sv-SE"/>
              <a:t>Större rubrik</a:t>
            </a:r>
            <a:br>
              <a:rPr lang="sv-SE"/>
            </a:br>
            <a:r>
              <a:rPr lang="sv-SE"/>
              <a:t>som tar plats</a:t>
            </a:r>
          </a:p>
        </p:txBody>
      </p:sp>
      <p:sp>
        <p:nvSpPr>
          <p:cNvPr id="11" name="Sidnummer">
            <a:extLst>
              <a:ext uri="{FF2B5EF4-FFF2-40B4-BE49-F238E27FC236}">
                <a16:creationId xmlns:a16="http://schemas.microsoft.com/office/drawing/2014/main" id="{AE54E86B-6268-CE40-8A23-9B275BD5F318}"/>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23" name="Platshållare för text 4">
            <a:extLst>
              <a:ext uri="{FF2B5EF4-FFF2-40B4-BE49-F238E27FC236}">
                <a16:creationId xmlns:a16="http://schemas.microsoft.com/office/drawing/2014/main" id="{0F09F9D9-F1AB-1C47-AFF4-9867012E7F78}"/>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 name="Bildobjekt 1">
            <a:extLst>
              <a:ext uri="{FF2B5EF4-FFF2-40B4-BE49-F238E27FC236}">
                <a16:creationId xmlns:a16="http://schemas.microsoft.com/office/drawing/2014/main" id="{6DE40164-A606-6167-E4F1-53B720D0886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2365894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1_Rubrik+text+bild vänster alt.1">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83443D7-D671-1F4D-9E67-063CBAB0C602}"/>
              </a:ext>
              <a:ext uri="{C183D7F6-B498-43B3-948B-1728B52AA6E4}">
                <adec:decorative xmlns:adec="http://schemas.microsoft.com/office/drawing/2017/decorative" val="1"/>
              </a:ext>
            </a:extLst>
          </p:cNvPr>
          <p:cNvSpPr>
            <a:spLocks/>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bild 5">
            <a:extLst>
              <a:ext uri="{FF2B5EF4-FFF2-40B4-BE49-F238E27FC236}">
                <a16:creationId xmlns:a16="http://schemas.microsoft.com/office/drawing/2014/main" id="{6D39367D-AC62-3149-B878-DAFEA78C9AB0}"/>
              </a:ext>
            </a:extLst>
          </p:cNvPr>
          <p:cNvSpPr>
            <a:spLocks noGrp="1"/>
          </p:cNvSpPr>
          <p:nvPr>
            <p:ph type="pic" sz="quarter" idx="18"/>
          </p:nvPr>
        </p:nvSpPr>
        <p:spPr>
          <a:xfrm>
            <a:off x="0" y="0"/>
            <a:ext cx="6096000" cy="6858000"/>
          </a:xfrm>
        </p:spPr>
        <p:txBody>
          <a:bodyPr/>
          <a:lstStyle/>
          <a:p>
            <a:r>
              <a:rPr lang="sv-SE"/>
              <a:t>Klicka på ikonen för att lägga till en bild</a:t>
            </a:r>
          </a:p>
        </p:txBody>
      </p:sp>
      <p:sp>
        <p:nvSpPr>
          <p:cNvPr id="11" name="Sidnummer">
            <a:extLst>
              <a:ext uri="{FF2B5EF4-FFF2-40B4-BE49-F238E27FC236}">
                <a16:creationId xmlns:a16="http://schemas.microsoft.com/office/drawing/2014/main" id="{AE54E86B-6268-CE40-8A23-9B275BD5F318}"/>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23" name="Platshållare för text 4">
            <a:extLst>
              <a:ext uri="{FF2B5EF4-FFF2-40B4-BE49-F238E27FC236}">
                <a16:creationId xmlns:a16="http://schemas.microsoft.com/office/drawing/2014/main" id="{0F09F9D9-F1AB-1C47-AFF4-9867012E7F78}"/>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20" name="Underrubrik 2">
            <a:extLst>
              <a:ext uri="{FF2B5EF4-FFF2-40B4-BE49-F238E27FC236}">
                <a16:creationId xmlns:a16="http://schemas.microsoft.com/office/drawing/2014/main" id="{EF2A909D-F591-D244-9383-78CD97DB0615}"/>
              </a:ext>
            </a:extLst>
          </p:cNvPr>
          <p:cNvSpPr>
            <a:spLocks noGrp="1"/>
          </p:cNvSpPr>
          <p:nvPr>
            <p:ph type="subTitle" idx="1" hasCustomPrompt="1"/>
          </p:nvPr>
        </p:nvSpPr>
        <p:spPr>
          <a:xfrm>
            <a:off x="6531168" y="1800133"/>
            <a:ext cx="4844683" cy="2103447"/>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21" name="Rak 20">
            <a:extLst>
              <a:ext uri="{FF2B5EF4-FFF2-40B4-BE49-F238E27FC236}">
                <a16:creationId xmlns:a16="http://schemas.microsoft.com/office/drawing/2014/main" id="{B65806A3-B042-5444-8954-AD579123399D}"/>
              </a:ext>
              <a:ext uri="{C183D7F6-B498-43B3-948B-1728B52AA6E4}">
                <adec:decorative xmlns:adec="http://schemas.microsoft.com/office/drawing/2017/decorative" val="1"/>
              </a:ext>
            </a:extLst>
          </p:cNvPr>
          <p:cNvCxnSpPr>
            <a:cxnSpLocks/>
          </p:cNvCxnSpPr>
          <p:nvPr/>
        </p:nvCxnSpPr>
        <p:spPr>
          <a:xfrm>
            <a:off x="6531168" y="1659956"/>
            <a:ext cx="4844683"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2" name="Rubrik 1">
            <a:extLst>
              <a:ext uri="{FF2B5EF4-FFF2-40B4-BE49-F238E27FC236}">
                <a16:creationId xmlns:a16="http://schemas.microsoft.com/office/drawing/2014/main" id="{5CC9340D-9A3B-374E-AE98-B9B121FCE0BA}"/>
              </a:ext>
            </a:extLst>
          </p:cNvPr>
          <p:cNvSpPr>
            <a:spLocks noGrp="1"/>
          </p:cNvSpPr>
          <p:nvPr>
            <p:ph type="ctrTitle" hasCustomPrompt="1"/>
          </p:nvPr>
        </p:nvSpPr>
        <p:spPr>
          <a:xfrm>
            <a:off x="6528048" y="1056163"/>
            <a:ext cx="4844683" cy="443198"/>
          </a:xfrm>
        </p:spPr>
        <p:txBody>
          <a:bodyPr lIns="0" tIns="0" rIns="0" bIns="0" anchor="b"/>
          <a:lstStyle>
            <a:lvl1pPr algn="l">
              <a:defRPr sz="3200" b="1">
                <a:solidFill>
                  <a:schemeClr val="bg1"/>
                </a:solidFill>
                <a:latin typeface="+mj-lt"/>
              </a:defRPr>
            </a:lvl1pPr>
          </a:lstStyle>
          <a:p>
            <a:r>
              <a:rPr lang="sv-SE"/>
              <a:t>Mindre rubrik</a:t>
            </a:r>
          </a:p>
        </p:txBody>
      </p:sp>
      <p:pic>
        <p:nvPicPr>
          <p:cNvPr id="2" name="Bildobjekt 1">
            <a:extLst>
              <a:ext uri="{FF2B5EF4-FFF2-40B4-BE49-F238E27FC236}">
                <a16:creationId xmlns:a16="http://schemas.microsoft.com/office/drawing/2014/main" id="{2B3E1020-36A1-7CA0-D951-1E9A44963E7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3586393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Rubrik+text+bild vänster alt.2">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6B5C604B-6425-7E44-ABD0-50743F0E5ADE}"/>
              </a:ext>
            </a:extLst>
          </p:cNvPr>
          <p:cNvSpPr>
            <a:spLocks noGrp="1"/>
          </p:cNvSpPr>
          <p:nvPr>
            <p:ph type="pic" sz="quarter" idx="18"/>
          </p:nvPr>
        </p:nvSpPr>
        <p:spPr>
          <a:xfrm>
            <a:off x="0" y="0"/>
            <a:ext cx="6096000" cy="6858000"/>
          </a:xfrm>
        </p:spPr>
        <p:txBody>
          <a:bodyPr/>
          <a:lstStyle/>
          <a:p>
            <a:r>
              <a:rPr lang="sv-SE"/>
              <a:t>Klicka på ikonen för att lägga till en bild</a:t>
            </a:r>
          </a:p>
        </p:txBody>
      </p:sp>
      <p:sp>
        <p:nvSpPr>
          <p:cNvPr id="16" name="Underrubrik 2">
            <a:extLst>
              <a:ext uri="{FF2B5EF4-FFF2-40B4-BE49-F238E27FC236}">
                <a16:creationId xmlns:a16="http://schemas.microsoft.com/office/drawing/2014/main" id="{DCB76194-5CFC-F941-A163-D1AB19DB766D}"/>
              </a:ext>
            </a:extLst>
          </p:cNvPr>
          <p:cNvSpPr>
            <a:spLocks noGrp="1"/>
          </p:cNvSpPr>
          <p:nvPr>
            <p:ph type="subTitle" idx="1" hasCustomPrompt="1"/>
          </p:nvPr>
        </p:nvSpPr>
        <p:spPr>
          <a:xfrm>
            <a:off x="6531168" y="2577373"/>
            <a:ext cx="4844683" cy="2103447"/>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17" name="Rak 16">
            <a:extLst>
              <a:ext uri="{FF2B5EF4-FFF2-40B4-BE49-F238E27FC236}">
                <a16:creationId xmlns:a16="http://schemas.microsoft.com/office/drawing/2014/main" id="{EE2CB5C5-6C9A-FD48-BEE0-27C1116CECBB}"/>
              </a:ext>
              <a:ext uri="{C183D7F6-B498-43B3-948B-1728B52AA6E4}">
                <adec:decorative xmlns:adec="http://schemas.microsoft.com/office/drawing/2017/decorative" val="1"/>
              </a:ext>
            </a:extLst>
          </p:cNvPr>
          <p:cNvCxnSpPr>
            <a:cxnSpLocks/>
          </p:cNvCxnSpPr>
          <p:nvPr/>
        </p:nvCxnSpPr>
        <p:spPr>
          <a:xfrm>
            <a:off x="6531168" y="2437196"/>
            <a:ext cx="4844683"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15" name="Rubrik 1">
            <a:extLst>
              <a:ext uri="{FF2B5EF4-FFF2-40B4-BE49-F238E27FC236}">
                <a16:creationId xmlns:a16="http://schemas.microsoft.com/office/drawing/2014/main" id="{4447577F-4E3C-AE4A-831D-0A87F1ACDAE6}"/>
              </a:ext>
            </a:extLst>
          </p:cNvPr>
          <p:cNvSpPr>
            <a:spLocks noGrp="1"/>
          </p:cNvSpPr>
          <p:nvPr>
            <p:ph type="ctrTitle" hasCustomPrompt="1"/>
          </p:nvPr>
        </p:nvSpPr>
        <p:spPr>
          <a:xfrm>
            <a:off x="6528048" y="1030105"/>
            <a:ext cx="4844683" cy="1246495"/>
          </a:xfrm>
        </p:spPr>
        <p:txBody>
          <a:bodyPr lIns="0" tIns="0" rIns="0" bIns="0" anchor="b"/>
          <a:lstStyle>
            <a:lvl1pPr algn="l">
              <a:defRPr sz="4500" b="1">
                <a:solidFill>
                  <a:schemeClr val="tx1"/>
                </a:solidFill>
                <a:latin typeface="+mj-lt"/>
              </a:defRPr>
            </a:lvl1pPr>
          </a:lstStyle>
          <a:p>
            <a:r>
              <a:rPr lang="sv-SE"/>
              <a:t>Större rubrik</a:t>
            </a:r>
            <a:br>
              <a:rPr lang="sv-SE"/>
            </a:br>
            <a:r>
              <a:rPr lang="sv-SE"/>
              <a:t>som tar plats</a:t>
            </a:r>
          </a:p>
        </p:txBody>
      </p:sp>
      <p:sp>
        <p:nvSpPr>
          <p:cNvPr id="11" name="Sidnummer">
            <a:extLst>
              <a:ext uri="{FF2B5EF4-FFF2-40B4-BE49-F238E27FC236}">
                <a16:creationId xmlns:a16="http://schemas.microsoft.com/office/drawing/2014/main" id="{418104DF-EF24-FB40-AA57-CE048298D168}"/>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20" name="Platshållare för text 4">
            <a:extLst>
              <a:ext uri="{FF2B5EF4-FFF2-40B4-BE49-F238E27FC236}">
                <a16:creationId xmlns:a16="http://schemas.microsoft.com/office/drawing/2014/main" id="{D1A73FD3-6736-1245-B203-F5A0A1BA194F}"/>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 name="Bildobjekt 1">
            <a:extLst>
              <a:ext uri="{FF2B5EF4-FFF2-40B4-BE49-F238E27FC236}">
                <a16:creationId xmlns:a16="http://schemas.microsoft.com/office/drawing/2014/main" id="{917C1785-4C1C-5568-53EB-E08389773C3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3830923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1_Rubrik+text+bild vänster alt.2">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6B5C604B-6425-7E44-ABD0-50743F0E5ADE}"/>
              </a:ext>
            </a:extLst>
          </p:cNvPr>
          <p:cNvSpPr>
            <a:spLocks noGrp="1"/>
          </p:cNvSpPr>
          <p:nvPr>
            <p:ph type="pic" sz="quarter" idx="18"/>
          </p:nvPr>
        </p:nvSpPr>
        <p:spPr>
          <a:xfrm>
            <a:off x="0" y="0"/>
            <a:ext cx="6096000" cy="6858000"/>
          </a:xfrm>
        </p:spPr>
        <p:txBody>
          <a:bodyPr/>
          <a:lstStyle/>
          <a:p>
            <a:r>
              <a:rPr lang="sv-SE"/>
              <a:t>Klicka på ikonen för att lägga till en bild</a:t>
            </a:r>
          </a:p>
        </p:txBody>
      </p:sp>
      <p:sp>
        <p:nvSpPr>
          <p:cNvPr id="16" name="Underrubrik 2">
            <a:extLst>
              <a:ext uri="{FF2B5EF4-FFF2-40B4-BE49-F238E27FC236}">
                <a16:creationId xmlns:a16="http://schemas.microsoft.com/office/drawing/2014/main" id="{DCB76194-5CFC-F941-A163-D1AB19DB766D}"/>
              </a:ext>
            </a:extLst>
          </p:cNvPr>
          <p:cNvSpPr>
            <a:spLocks noGrp="1"/>
          </p:cNvSpPr>
          <p:nvPr>
            <p:ph type="subTitle" idx="1" hasCustomPrompt="1"/>
          </p:nvPr>
        </p:nvSpPr>
        <p:spPr>
          <a:xfrm>
            <a:off x="6531168" y="1800133"/>
            <a:ext cx="4844683" cy="2103447"/>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17" name="Rak 16">
            <a:extLst>
              <a:ext uri="{FF2B5EF4-FFF2-40B4-BE49-F238E27FC236}">
                <a16:creationId xmlns:a16="http://schemas.microsoft.com/office/drawing/2014/main" id="{EE2CB5C5-6C9A-FD48-BEE0-27C1116CECBB}"/>
              </a:ext>
              <a:ext uri="{C183D7F6-B498-43B3-948B-1728B52AA6E4}">
                <adec:decorative xmlns:adec="http://schemas.microsoft.com/office/drawing/2017/decorative" val="1"/>
              </a:ext>
            </a:extLst>
          </p:cNvPr>
          <p:cNvCxnSpPr>
            <a:cxnSpLocks/>
          </p:cNvCxnSpPr>
          <p:nvPr/>
        </p:nvCxnSpPr>
        <p:spPr>
          <a:xfrm>
            <a:off x="6531168" y="1659956"/>
            <a:ext cx="4844683"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15" name="Rubrik 1">
            <a:extLst>
              <a:ext uri="{FF2B5EF4-FFF2-40B4-BE49-F238E27FC236}">
                <a16:creationId xmlns:a16="http://schemas.microsoft.com/office/drawing/2014/main" id="{4447577F-4E3C-AE4A-831D-0A87F1ACDAE6}"/>
              </a:ext>
            </a:extLst>
          </p:cNvPr>
          <p:cNvSpPr>
            <a:spLocks noGrp="1"/>
          </p:cNvSpPr>
          <p:nvPr>
            <p:ph type="ctrTitle" hasCustomPrompt="1"/>
          </p:nvPr>
        </p:nvSpPr>
        <p:spPr>
          <a:xfrm>
            <a:off x="6528048" y="1056163"/>
            <a:ext cx="4844683" cy="443198"/>
          </a:xfrm>
        </p:spPr>
        <p:txBody>
          <a:bodyPr lIns="0" tIns="0" rIns="0" bIns="0" anchor="b"/>
          <a:lstStyle>
            <a:lvl1pPr algn="l">
              <a:defRPr sz="3200" b="1">
                <a:solidFill>
                  <a:schemeClr val="tx1"/>
                </a:solidFill>
                <a:latin typeface="+mj-lt"/>
              </a:defRPr>
            </a:lvl1pPr>
          </a:lstStyle>
          <a:p>
            <a:r>
              <a:rPr lang="sv-SE"/>
              <a:t>Mindre rubrik</a:t>
            </a:r>
          </a:p>
        </p:txBody>
      </p:sp>
      <p:sp>
        <p:nvSpPr>
          <p:cNvPr id="11" name="Sidnummer">
            <a:extLst>
              <a:ext uri="{FF2B5EF4-FFF2-40B4-BE49-F238E27FC236}">
                <a16:creationId xmlns:a16="http://schemas.microsoft.com/office/drawing/2014/main" id="{418104DF-EF24-FB40-AA57-CE048298D168}"/>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20" name="Platshållare för text 4">
            <a:extLst>
              <a:ext uri="{FF2B5EF4-FFF2-40B4-BE49-F238E27FC236}">
                <a16:creationId xmlns:a16="http://schemas.microsoft.com/office/drawing/2014/main" id="{D1A73FD3-6736-1245-B203-F5A0A1BA194F}"/>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 name="Bildobjekt 1">
            <a:extLst>
              <a:ext uri="{FF2B5EF4-FFF2-40B4-BE49-F238E27FC236}">
                <a16:creationId xmlns:a16="http://schemas.microsoft.com/office/drawing/2014/main" id="{8B0370A9-3481-F2DA-9C0C-C39A8F4195F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624974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Rrubrik+text+lista">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8CB26BD-6258-A744-BC1E-6C5A6A360A1C}"/>
              </a:ext>
              <a:ext uri="{C183D7F6-B498-43B3-948B-1728B52AA6E4}">
                <adec:decorative xmlns:adec="http://schemas.microsoft.com/office/drawing/2017/decorative" val="1"/>
              </a:ext>
            </a:extLst>
          </p:cNvPr>
          <p:cNvSpPr>
            <a:spLocks/>
          </p:cNvSpPr>
          <p:nvPr/>
        </p:nvSpPr>
        <p:spPr>
          <a:xfrm>
            <a:off x="6096000" y="0"/>
            <a:ext cx="6107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B65F4D7D-A5F1-4F4B-A06A-3CCAEF5DDE23}"/>
              </a:ext>
            </a:extLst>
          </p:cNvPr>
          <p:cNvSpPr>
            <a:spLocks noGrp="1"/>
          </p:cNvSpPr>
          <p:nvPr>
            <p:ph type="body" sz="quarter" idx="21" hasCustomPrompt="1"/>
          </p:nvPr>
        </p:nvSpPr>
        <p:spPr>
          <a:xfrm>
            <a:off x="6666308" y="1125538"/>
            <a:ext cx="4967288" cy="302954"/>
          </a:xfrm>
        </p:spPr>
        <p:txBody>
          <a:bodyPr/>
          <a:lstStyle>
            <a:lvl1pPr>
              <a:defRPr sz="1400">
                <a:solidFill>
                  <a:schemeClr val="bg1"/>
                </a:solidFill>
              </a:defRPr>
            </a:lvl1pPr>
          </a:lstStyle>
          <a:p>
            <a:pPr lvl="0"/>
            <a:r>
              <a:rPr lang="sv-SE"/>
              <a:t>Plats för punktlista</a:t>
            </a:r>
          </a:p>
        </p:txBody>
      </p:sp>
      <p:sp>
        <p:nvSpPr>
          <p:cNvPr id="19" name="Underrubrik 2">
            <a:extLst>
              <a:ext uri="{FF2B5EF4-FFF2-40B4-BE49-F238E27FC236}">
                <a16:creationId xmlns:a16="http://schemas.microsoft.com/office/drawing/2014/main" id="{70B1507E-D1C8-5942-B8C9-BF3DD81798F3}"/>
              </a:ext>
            </a:extLst>
          </p:cNvPr>
          <p:cNvSpPr>
            <a:spLocks noGrp="1"/>
          </p:cNvSpPr>
          <p:nvPr>
            <p:ph type="subTitle" idx="1" hasCustomPrompt="1"/>
          </p:nvPr>
        </p:nvSpPr>
        <p:spPr>
          <a:xfrm>
            <a:off x="484198" y="2577249"/>
            <a:ext cx="4844683" cy="2004275"/>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20" name="Rak 19">
            <a:extLst>
              <a:ext uri="{FF2B5EF4-FFF2-40B4-BE49-F238E27FC236}">
                <a16:creationId xmlns:a16="http://schemas.microsoft.com/office/drawing/2014/main" id="{CE9CA007-680D-6644-9330-44323FD8AB79}"/>
              </a:ext>
              <a:ext uri="{C183D7F6-B498-43B3-948B-1728B52AA6E4}">
                <adec:decorative xmlns:adec="http://schemas.microsoft.com/office/drawing/2017/decorative" val="1"/>
              </a:ext>
            </a:extLst>
          </p:cNvPr>
          <p:cNvCxnSpPr>
            <a:cxnSpLocks/>
          </p:cNvCxnSpPr>
          <p:nvPr/>
        </p:nvCxnSpPr>
        <p:spPr>
          <a:xfrm>
            <a:off x="484198" y="2420888"/>
            <a:ext cx="4844683"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4" name="Rubrik 1">
            <a:extLst>
              <a:ext uri="{FF2B5EF4-FFF2-40B4-BE49-F238E27FC236}">
                <a16:creationId xmlns:a16="http://schemas.microsoft.com/office/drawing/2014/main" id="{01747967-BD88-CF4E-AFB9-B5D791EF4294}"/>
              </a:ext>
            </a:extLst>
          </p:cNvPr>
          <p:cNvSpPr>
            <a:spLocks noGrp="1"/>
          </p:cNvSpPr>
          <p:nvPr>
            <p:ph type="ctrTitle" hasCustomPrompt="1"/>
          </p:nvPr>
        </p:nvSpPr>
        <p:spPr>
          <a:xfrm>
            <a:off x="484198" y="1029981"/>
            <a:ext cx="4844683" cy="1246495"/>
          </a:xfrm>
        </p:spPr>
        <p:txBody>
          <a:bodyPr lIns="0" tIns="0" rIns="0" bIns="0" anchor="b"/>
          <a:lstStyle>
            <a:lvl1pPr algn="l">
              <a:defRPr sz="4500" b="1">
                <a:solidFill>
                  <a:schemeClr val="tx1"/>
                </a:solidFill>
                <a:latin typeface="+mj-lt"/>
              </a:defRPr>
            </a:lvl1pPr>
          </a:lstStyle>
          <a:p>
            <a:r>
              <a:rPr lang="sv-SE"/>
              <a:t>Större rubrik</a:t>
            </a:r>
            <a:br>
              <a:rPr lang="sv-SE"/>
            </a:br>
            <a:r>
              <a:rPr lang="sv-SE"/>
              <a:t>som tar plats</a:t>
            </a:r>
          </a:p>
        </p:txBody>
      </p:sp>
      <p:sp>
        <p:nvSpPr>
          <p:cNvPr id="11" name="Sidnummer">
            <a:extLst>
              <a:ext uri="{FF2B5EF4-FFF2-40B4-BE49-F238E27FC236}">
                <a16:creationId xmlns:a16="http://schemas.microsoft.com/office/drawing/2014/main" id="{41000489-48B6-9B43-AE8D-48806ED71692}"/>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pic>
        <p:nvPicPr>
          <p:cNvPr id="2" name="Bildobjekt 1">
            <a:extLst>
              <a:ext uri="{FF2B5EF4-FFF2-40B4-BE49-F238E27FC236}">
                <a16:creationId xmlns:a16="http://schemas.microsoft.com/office/drawing/2014/main" id="{F3E36A4D-CE6C-E25B-4284-CB1FFEA4633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317738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ext grön bakgrun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93B345E-42C0-9A4D-9B39-5818E601BAAF}"/>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a:solidFill>
                  <a:schemeClr val="tx2"/>
                </a:solidFill>
              </a:ln>
            </a:endParaRPr>
          </a:p>
        </p:txBody>
      </p:sp>
      <p:sp>
        <p:nvSpPr>
          <p:cNvPr id="10" name="Underrubrik 2">
            <a:extLst>
              <a:ext uri="{FF2B5EF4-FFF2-40B4-BE49-F238E27FC236}">
                <a16:creationId xmlns:a16="http://schemas.microsoft.com/office/drawing/2014/main" id="{95C5E3B7-7E79-414C-8ED6-BB0F5C5F1266}"/>
              </a:ext>
            </a:extLst>
          </p:cNvPr>
          <p:cNvSpPr>
            <a:spLocks noGrp="1"/>
          </p:cNvSpPr>
          <p:nvPr>
            <p:ph type="subTitle" idx="1" hasCustomPrompt="1"/>
          </p:nvPr>
        </p:nvSpPr>
        <p:spPr>
          <a:xfrm>
            <a:off x="482545" y="1868790"/>
            <a:ext cx="7485118" cy="330654"/>
          </a:xfrm>
          <a:prstGeom prst="rect">
            <a:avLst/>
          </a:prstGeom>
        </p:spPr>
        <p:txBody>
          <a:bodyPr lIns="0" tIns="108000" rIns="0" bIns="0"/>
          <a:lstStyle>
            <a:lvl1pPr marL="268288" marR="0" indent="-26035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Plats för punktlista </a:t>
            </a:r>
          </a:p>
        </p:txBody>
      </p:sp>
      <p:sp>
        <p:nvSpPr>
          <p:cNvPr id="12" name="Platshållare för text 4">
            <a:extLst>
              <a:ext uri="{FF2B5EF4-FFF2-40B4-BE49-F238E27FC236}">
                <a16:creationId xmlns:a16="http://schemas.microsoft.com/office/drawing/2014/main" id="{4F3EB6BC-9E61-BA47-8440-152144E604DC}"/>
              </a:ext>
            </a:extLst>
          </p:cNvPr>
          <p:cNvSpPr>
            <a:spLocks noGrp="1"/>
          </p:cNvSpPr>
          <p:nvPr>
            <p:ph type="body" sz="quarter" idx="11" hasCustomPrompt="1"/>
          </p:nvPr>
        </p:nvSpPr>
        <p:spPr>
          <a:xfrm>
            <a:off x="479425" y="1400584"/>
            <a:ext cx="7488238" cy="386054"/>
          </a:xfrm>
        </p:spPr>
        <p:txBody>
          <a:bodyPr/>
          <a:lstStyle>
            <a:lvl1pPr marL="7938" indent="-7938">
              <a:buNone/>
              <a:tabLst/>
              <a:defRPr sz="2000" b="1">
                <a:solidFill>
                  <a:schemeClr val="bg1"/>
                </a:solidFill>
              </a:defRPr>
            </a:lvl1pPr>
          </a:lstStyle>
          <a:p>
            <a:pPr lvl="0"/>
            <a:r>
              <a:rPr lang="sv-SE"/>
              <a:t>Underrubrik in här</a:t>
            </a:r>
          </a:p>
        </p:txBody>
      </p:sp>
      <p:sp>
        <p:nvSpPr>
          <p:cNvPr id="9" name="Platshållare för text 4">
            <a:extLst>
              <a:ext uri="{FF2B5EF4-FFF2-40B4-BE49-F238E27FC236}">
                <a16:creationId xmlns:a16="http://schemas.microsoft.com/office/drawing/2014/main" id="{A9A64494-CF7F-4247-95D3-D7E4656918B7}"/>
              </a:ext>
            </a:extLst>
          </p:cNvPr>
          <p:cNvSpPr>
            <a:spLocks noGrp="1"/>
          </p:cNvSpPr>
          <p:nvPr>
            <p:ph type="body" sz="quarter" idx="10" hasCustomPrompt="1"/>
          </p:nvPr>
        </p:nvSpPr>
        <p:spPr>
          <a:xfrm>
            <a:off x="479425" y="937168"/>
            <a:ext cx="7488238" cy="552253"/>
          </a:xfrm>
        </p:spPr>
        <p:txBody>
          <a:bodyPr/>
          <a:lstStyle>
            <a:lvl1pPr marL="7938" indent="-7938">
              <a:buNone/>
              <a:tabLst/>
              <a:defRPr sz="3200" b="1">
                <a:solidFill>
                  <a:schemeClr val="bg1"/>
                </a:solidFill>
                <a:latin typeface="+mj-lt"/>
              </a:defRPr>
            </a:lvl1pPr>
          </a:lstStyle>
          <a:p>
            <a:pPr lvl="0"/>
            <a:r>
              <a:rPr lang="sv-SE"/>
              <a:t>Rubrik in här</a:t>
            </a:r>
          </a:p>
        </p:txBody>
      </p:sp>
      <p:sp>
        <p:nvSpPr>
          <p:cNvPr id="7" name="Sidnummer">
            <a:extLst>
              <a:ext uri="{FF2B5EF4-FFF2-40B4-BE49-F238E27FC236}">
                <a16:creationId xmlns:a16="http://schemas.microsoft.com/office/drawing/2014/main" id="{4E6689EE-754A-D34C-8A3E-93C63C01D1D6}"/>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pic>
        <p:nvPicPr>
          <p:cNvPr id="4" name="Bildobjekt 3">
            <a:extLst>
              <a:ext uri="{FF2B5EF4-FFF2-40B4-BE49-F238E27FC236}">
                <a16:creationId xmlns:a16="http://schemas.microsoft.com/office/drawing/2014/main" id="{A4903FB3-7076-DB08-F792-3BDEE80FD90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373137211"/>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ext vit bakgrund">
    <p:spTree>
      <p:nvGrpSpPr>
        <p:cNvPr id="1" name=""/>
        <p:cNvGrpSpPr/>
        <p:nvPr/>
      </p:nvGrpSpPr>
      <p:grpSpPr>
        <a:xfrm>
          <a:off x="0" y="0"/>
          <a:ext cx="0" cy="0"/>
          <a:chOff x="0" y="0"/>
          <a:chExt cx="0" cy="0"/>
        </a:xfrm>
      </p:grpSpPr>
      <p:sp>
        <p:nvSpPr>
          <p:cNvPr id="10" name="Underrubrik 2">
            <a:extLst>
              <a:ext uri="{FF2B5EF4-FFF2-40B4-BE49-F238E27FC236}">
                <a16:creationId xmlns:a16="http://schemas.microsoft.com/office/drawing/2014/main" id="{DA3DC411-BBF5-B642-888A-1C341052FB46}"/>
              </a:ext>
            </a:extLst>
          </p:cNvPr>
          <p:cNvSpPr>
            <a:spLocks noGrp="1"/>
          </p:cNvSpPr>
          <p:nvPr>
            <p:ph type="subTitle" idx="1" hasCustomPrompt="1"/>
          </p:nvPr>
        </p:nvSpPr>
        <p:spPr>
          <a:xfrm>
            <a:off x="482545" y="1868790"/>
            <a:ext cx="7485118" cy="330654"/>
          </a:xfrm>
          <a:prstGeom prst="rect">
            <a:avLst/>
          </a:prstGeom>
        </p:spPr>
        <p:txBody>
          <a:bodyPr lIns="0" tIns="108000" rIns="0" bIns="0"/>
          <a:lstStyle>
            <a:lvl1pPr marL="268288" marR="0" indent="-26035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Plats för punktlista </a:t>
            </a:r>
          </a:p>
        </p:txBody>
      </p:sp>
      <p:sp>
        <p:nvSpPr>
          <p:cNvPr id="11" name="Platshållare för text 4">
            <a:extLst>
              <a:ext uri="{FF2B5EF4-FFF2-40B4-BE49-F238E27FC236}">
                <a16:creationId xmlns:a16="http://schemas.microsoft.com/office/drawing/2014/main" id="{D4C75B71-6646-6F4A-B4FE-426E0479289F}"/>
              </a:ext>
            </a:extLst>
          </p:cNvPr>
          <p:cNvSpPr>
            <a:spLocks noGrp="1"/>
          </p:cNvSpPr>
          <p:nvPr>
            <p:ph type="body" sz="quarter" idx="11" hasCustomPrompt="1"/>
          </p:nvPr>
        </p:nvSpPr>
        <p:spPr>
          <a:xfrm>
            <a:off x="479425" y="1400584"/>
            <a:ext cx="7488238" cy="386054"/>
          </a:xfrm>
        </p:spPr>
        <p:txBody>
          <a:bodyPr/>
          <a:lstStyle>
            <a:lvl1pPr marL="7938" indent="-7938">
              <a:buNone/>
              <a:tabLst/>
              <a:defRPr sz="2000" b="1">
                <a:solidFill>
                  <a:schemeClr val="tx1"/>
                </a:solidFill>
              </a:defRPr>
            </a:lvl1pPr>
          </a:lstStyle>
          <a:p>
            <a:pPr lvl="0"/>
            <a:r>
              <a:rPr lang="sv-SE"/>
              <a:t>Underrubrik in här</a:t>
            </a:r>
          </a:p>
        </p:txBody>
      </p:sp>
      <p:sp>
        <p:nvSpPr>
          <p:cNvPr id="9" name="Platshållare för text 4">
            <a:extLst>
              <a:ext uri="{FF2B5EF4-FFF2-40B4-BE49-F238E27FC236}">
                <a16:creationId xmlns:a16="http://schemas.microsoft.com/office/drawing/2014/main" id="{FC790C65-CD7D-E847-953A-25322F0751E9}"/>
              </a:ext>
            </a:extLst>
          </p:cNvPr>
          <p:cNvSpPr>
            <a:spLocks noGrp="1"/>
          </p:cNvSpPr>
          <p:nvPr>
            <p:ph type="body" sz="quarter" idx="10" hasCustomPrompt="1"/>
          </p:nvPr>
        </p:nvSpPr>
        <p:spPr>
          <a:xfrm>
            <a:off x="479425" y="937168"/>
            <a:ext cx="7488238" cy="552253"/>
          </a:xfrm>
        </p:spPr>
        <p:txBody>
          <a:bodyPr/>
          <a:lstStyle>
            <a:lvl1pPr marL="7938" indent="-7938">
              <a:buNone/>
              <a:tabLst/>
              <a:defRPr sz="3200" b="1">
                <a:solidFill>
                  <a:schemeClr val="tx1"/>
                </a:solidFill>
                <a:latin typeface="+mj-lt"/>
              </a:defRPr>
            </a:lvl1pPr>
          </a:lstStyle>
          <a:p>
            <a:pPr lvl="0"/>
            <a:r>
              <a:rPr lang="sv-SE"/>
              <a:t>Rubrik in här</a:t>
            </a:r>
          </a:p>
        </p:txBody>
      </p:sp>
      <p:sp>
        <p:nvSpPr>
          <p:cNvPr id="7" name="Sidnummer">
            <a:extLst>
              <a:ext uri="{FF2B5EF4-FFF2-40B4-BE49-F238E27FC236}">
                <a16:creationId xmlns:a16="http://schemas.microsoft.com/office/drawing/2014/main" id="{4E6689EE-754A-D34C-8A3E-93C63C01D1D6}"/>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pic>
        <p:nvPicPr>
          <p:cNvPr id="2" name="Bildobjekt 1">
            <a:extLst>
              <a:ext uri="{FF2B5EF4-FFF2-40B4-BE49-F238E27FC236}">
                <a16:creationId xmlns:a16="http://schemas.microsoft.com/office/drawing/2014/main" id="{2BC62EC6-B216-C843-8A9A-C9502D03FF7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331571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ext + Egenvald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EDF0D6B-A375-064D-8461-3ACC3F7ADA52}"/>
              </a:ext>
              <a:ext uri="{C183D7F6-B498-43B3-948B-1728B52AA6E4}">
                <adec:decorative xmlns:adec="http://schemas.microsoft.com/office/drawing/2017/decorative" val="0"/>
              </a:ext>
            </a:extLst>
          </p:cNvPr>
          <p:cNvSpPr>
            <a:spLocks noGrp="1"/>
          </p:cNvSpPr>
          <p:nvPr>
            <p:ph type="pic" sz="quarter" idx="12"/>
          </p:nvPr>
        </p:nvSpPr>
        <p:spPr>
          <a:xfrm>
            <a:off x="-1200" y="0"/>
            <a:ext cx="12193200" cy="6858000"/>
          </a:xfrm>
          <a:solidFill>
            <a:schemeClr val="tx1"/>
          </a:solidFill>
        </p:spPr>
        <p:txBody>
          <a:bodyPr>
            <a:noAutofit/>
          </a:bodyPr>
          <a:lstStyle>
            <a:lvl1pPr>
              <a:defRPr>
                <a:solidFill>
                  <a:schemeClr val="bg1"/>
                </a:solidFill>
              </a:defRPr>
            </a:lvl1pPr>
          </a:lstStyle>
          <a:p>
            <a:r>
              <a:rPr lang="sv-SE"/>
              <a:t>Klicka på ikonen för att lägga till en bild</a:t>
            </a:r>
          </a:p>
        </p:txBody>
      </p:sp>
      <p:sp>
        <p:nvSpPr>
          <p:cNvPr id="9" name="Underrubrik 2">
            <a:extLst>
              <a:ext uri="{FF2B5EF4-FFF2-40B4-BE49-F238E27FC236}">
                <a16:creationId xmlns:a16="http://schemas.microsoft.com/office/drawing/2014/main" id="{68CF1E99-07AD-8740-BB7E-0CE1A2A508DC}"/>
              </a:ext>
            </a:extLst>
          </p:cNvPr>
          <p:cNvSpPr>
            <a:spLocks noGrp="1"/>
          </p:cNvSpPr>
          <p:nvPr>
            <p:ph type="subTitle" idx="1" hasCustomPrompt="1"/>
          </p:nvPr>
        </p:nvSpPr>
        <p:spPr>
          <a:xfrm>
            <a:off x="482545" y="1868790"/>
            <a:ext cx="7485118" cy="330654"/>
          </a:xfrm>
          <a:prstGeom prst="rect">
            <a:avLst/>
          </a:prstGeom>
        </p:spPr>
        <p:txBody>
          <a:bodyPr lIns="0" tIns="108000" rIns="0" bIns="0"/>
          <a:lstStyle>
            <a:lvl1pPr marL="268288" marR="0" indent="-26035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Plats för punktlista </a:t>
            </a:r>
          </a:p>
        </p:txBody>
      </p:sp>
      <p:sp>
        <p:nvSpPr>
          <p:cNvPr id="15" name="Platshållare för text 4">
            <a:extLst>
              <a:ext uri="{FF2B5EF4-FFF2-40B4-BE49-F238E27FC236}">
                <a16:creationId xmlns:a16="http://schemas.microsoft.com/office/drawing/2014/main" id="{D002ED76-6CC8-1F42-B9FF-E1DFB1317063}"/>
              </a:ext>
            </a:extLst>
          </p:cNvPr>
          <p:cNvSpPr>
            <a:spLocks noGrp="1"/>
          </p:cNvSpPr>
          <p:nvPr>
            <p:ph type="body" sz="quarter" idx="11" hasCustomPrompt="1"/>
          </p:nvPr>
        </p:nvSpPr>
        <p:spPr>
          <a:xfrm>
            <a:off x="479425" y="1400584"/>
            <a:ext cx="7488238" cy="386054"/>
          </a:xfrm>
        </p:spPr>
        <p:txBody>
          <a:bodyPr/>
          <a:lstStyle>
            <a:lvl1pPr marL="7938" indent="-7938">
              <a:buNone/>
              <a:tabLst/>
              <a:defRPr sz="2000" b="1">
                <a:solidFill>
                  <a:schemeClr val="bg1"/>
                </a:solidFill>
              </a:defRPr>
            </a:lvl1pPr>
          </a:lstStyle>
          <a:p>
            <a:pPr lvl="0"/>
            <a:r>
              <a:rPr lang="sv-SE"/>
              <a:t>Underrubrik in här</a:t>
            </a:r>
          </a:p>
        </p:txBody>
      </p:sp>
      <p:sp>
        <p:nvSpPr>
          <p:cNvPr id="5" name="Platshållare för text 4">
            <a:extLst>
              <a:ext uri="{FF2B5EF4-FFF2-40B4-BE49-F238E27FC236}">
                <a16:creationId xmlns:a16="http://schemas.microsoft.com/office/drawing/2014/main" id="{0C4061BA-0DB0-964F-BFE7-D0E91F655A0E}"/>
              </a:ext>
            </a:extLst>
          </p:cNvPr>
          <p:cNvSpPr>
            <a:spLocks noGrp="1"/>
          </p:cNvSpPr>
          <p:nvPr>
            <p:ph type="body" sz="quarter" idx="10" hasCustomPrompt="1"/>
          </p:nvPr>
        </p:nvSpPr>
        <p:spPr>
          <a:xfrm>
            <a:off x="479425" y="937168"/>
            <a:ext cx="7488238" cy="552253"/>
          </a:xfrm>
        </p:spPr>
        <p:txBody>
          <a:bodyPr/>
          <a:lstStyle>
            <a:lvl1pPr marL="7938" indent="-7938">
              <a:buNone/>
              <a:tabLst/>
              <a:defRPr sz="3200" b="1">
                <a:solidFill>
                  <a:schemeClr val="bg1"/>
                </a:solidFill>
                <a:latin typeface="+mj-lt"/>
              </a:defRPr>
            </a:lvl1pPr>
          </a:lstStyle>
          <a:p>
            <a:pPr lvl="0"/>
            <a:r>
              <a:rPr lang="sv-SE"/>
              <a:t>Rubrik in här</a:t>
            </a:r>
          </a:p>
        </p:txBody>
      </p:sp>
      <p:sp>
        <p:nvSpPr>
          <p:cNvPr id="7" name="Sidnummer">
            <a:extLst>
              <a:ext uri="{FF2B5EF4-FFF2-40B4-BE49-F238E27FC236}">
                <a16:creationId xmlns:a16="http://schemas.microsoft.com/office/drawing/2014/main" id="{4E6689EE-754A-D34C-8A3E-93C63C01D1D6}"/>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4" name="Logotyp Business Region Skåne">
            <a:extLst>
              <a:ext uri="{FF2B5EF4-FFF2-40B4-BE49-F238E27FC236}">
                <a16:creationId xmlns:a16="http://schemas.microsoft.com/office/drawing/2014/main" id="{5A5F136E-B3FC-514E-9BA1-C5DB7BD880AB}"/>
              </a:ext>
              <a:ext uri="{C183D7F6-B498-43B3-948B-1728B52AA6E4}">
                <adec:decorative xmlns:adec="http://schemas.microsoft.com/office/drawing/2017/decorative" val="1"/>
              </a:ext>
            </a:extLst>
          </p:cNvPr>
          <p:cNvSpPr>
            <a:spLocks noGrp="1"/>
          </p:cNvSpPr>
          <p:nvPr>
            <p:ph type="body" sz="quarter" idx="13"/>
          </p:nvPr>
        </p:nvSpPr>
        <p:spPr>
          <a:xfrm>
            <a:off x="10306431" y="6336788"/>
            <a:ext cx="1406144" cy="212693"/>
          </a:xfrm>
          <a:blipFill>
            <a:blip r:embed="rId2" cstate="screen">
              <a:extLst>
                <a:ext uri="{28A0092B-C50C-407E-A947-70E740481C1C}">
                  <a14:useLocalDpi xmlns:a14="http://schemas.microsoft.com/office/drawing/2010/main"/>
                </a:ext>
              </a:extLst>
            </a:blip>
            <a:stretch>
              <a:fillRect b="-56680"/>
            </a:stretch>
          </a:blipFill>
        </p:spPr>
        <p:txBody>
          <a:bodyPr/>
          <a:lstStyle>
            <a:lvl1pPr>
              <a:buNone/>
              <a:defRPr>
                <a:noFill/>
              </a:defRPr>
            </a:lvl1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7894EE51-F3D7-C544-A686-A1C82DBE7522}"/>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bg1"/>
                </a:solidFill>
              </a:defRPr>
            </a:lvl1pPr>
          </a:lstStyle>
          <a:p>
            <a:pPr lvl="0"/>
            <a:r>
              <a:rPr lang="sv-SE"/>
              <a:t>Fotografens namn</a:t>
            </a:r>
          </a:p>
        </p:txBody>
      </p:sp>
    </p:spTree>
    <p:extLst>
      <p:ext uri="{BB962C8B-B14F-4D97-AF65-F5344CB8AC3E}">
        <p14:creationId xmlns:p14="http://schemas.microsoft.com/office/powerpoint/2010/main" val="30753387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10_Försättsbla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1AC6F45-469F-C044-A178-FE2A4995A2A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B4EB78A3-BF90-8340-8CA0-5C5738AADF49}" type="slidenum">
              <a:rPr lang="sv-SE" smtClean="0"/>
              <a:t>‹#›</a:t>
            </a:fld>
            <a:endParaRPr lang="sv-SE"/>
          </a:p>
        </p:txBody>
      </p:sp>
      <p:sp>
        <p:nvSpPr>
          <p:cNvPr id="14" name="Underrubrik 2">
            <a:extLst>
              <a:ext uri="{FF2B5EF4-FFF2-40B4-BE49-F238E27FC236}">
                <a16:creationId xmlns:a16="http://schemas.microsoft.com/office/drawing/2014/main" id="{F380922F-8E97-A640-8DD1-97A3C0CB21B2}"/>
              </a:ext>
            </a:extLst>
          </p:cNvPr>
          <p:cNvSpPr>
            <a:spLocks noGrp="1"/>
          </p:cNvSpPr>
          <p:nvPr>
            <p:ph type="subTitle" idx="1" hasCustomPrompt="1"/>
          </p:nvPr>
        </p:nvSpPr>
        <p:spPr>
          <a:xfrm>
            <a:off x="482545" y="1868790"/>
            <a:ext cx="7485118" cy="330654"/>
          </a:xfrm>
          <a:prstGeom prst="rect">
            <a:avLst/>
          </a:prstGeom>
        </p:spPr>
        <p:txBody>
          <a:bodyPr lIns="0" tIns="108000" rIns="0" bIns="0"/>
          <a:lstStyle>
            <a:lvl1pPr marL="268288" marR="0" indent="-26035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Plats för punktlista </a:t>
            </a:r>
          </a:p>
        </p:txBody>
      </p:sp>
      <p:sp>
        <p:nvSpPr>
          <p:cNvPr id="15" name="Platshållare för text 4">
            <a:extLst>
              <a:ext uri="{FF2B5EF4-FFF2-40B4-BE49-F238E27FC236}">
                <a16:creationId xmlns:a16="http://schemas.microsoft.com/office/drawing/2014/main" id="{94B4D0B0-9224-824E-AD36-C1A436CA57A5}"/>
              </a:ext>
            </a:extLst>
          </p:cNvPr>
          <p:cNvSpPr>
            <a:spLocks noGrp="1"/>
          </p:cNvSpPr>
          <p:nvPr>
            <p:ph type="body" sz="quarter" idx="11" hasCustomPrompt="1"/>
          </p:nvPr>
        </p:nvSpPr>
        <p:spPr>
          <a:xfrm>
            <a:off x="479425" y="1400584"/>
            <a:ext cx="7488238" cy="386054"/>
          </a:xfrm>
        </p:spPr>
        <p:txBody>
          <a:bodyPr/>
          <a:lstStyle>
            <a:lvl1pPr marL="7938" indent="-7938">
              <a:buNone/>
              <a:tabLst/>
              <a:defRPr sz="2000" b="1">
                <a:solidFill>
                  <a:schemeClr val="tx1"/>
                </a:solidFill>
              </a:defRPr>
            </a:lvl1pPr>
          </a:lstStyle>
          <a:p>
            <a:pPr lvl="0"/>
            <a:r>
              <a:rPr lang="sv-SE"/>
              <a:t>Underrubrik in här</a:t>
            </a:r>
          </a:p>
        </p:txBody>
      </p:sp>
      <p:sp>
        <p:nvSpPr>
          <p:cNvPr id="16" name="Platshållare för text 4">
            <a:extLst>
              <a:ext uri="{FF2B5EF4-FFF2-40B4-BE49-F238E27FC236}">
                <a16:creationId xmlns:a16="http://schemas.microsoft.com/office/drawing/2014/main" id="{B1AA5D0C-EF87-3645-A2E4-DA8631CEEB60}"/>
              </a:ext>
            </a:extLst>
          </p:cNvPr>
          <p:cNvSpPr>
            <a:spLocks noGrp="1"/>
          </p:cNvSpPr>
          <p:nvPr>
            <p:ph type="body" sz="quarter" idx="10" hasCustomPrompt="1"/>
          </p:nvPr>
        </p:nvSpPr>
        <p:spPr>
          <a:xfrm>
            <a:off x="479425" y="937168"/>
            <a:ext cx="7488238" cy="552253"/>
          </a:xfrm>
        </p:spPr>
        <p:txBody>
          <a:bodyPr/>
          <a:lstStyle>
            <a:lvl1pPr marL="7938" indent="-7938">
              <a:buNone/>
              <a:tabLst/>
              <a:defRPr sz="3200" b="1">
                <a:solidFill>
                  <a:schemeClr val="tx1"/>
                </a:solidFill>
                <a:latin typeface="+mj-lt"/>
              </a:defRPr>
            </a:lvl1pPr>
          </a:lstStyle>
          <a:p>
            <a:pPr lvl="0"/>
            <a:r>
              <a:rPr lang="sv-SE"/>
              <a:t>Rubrik in här</a:t>
            </a:r>
          </a:p>
        </p:txBody>
      </p:sp>
      <p:sp>
        <p:nvSpPr>
          <p:cNvPr id="9" name="textruta 8">
            <a:extLst>
              <a:ext uri="{FF2B5EF4-FFF2-40B4-BE49-F238E27FC236}">
                <a16:creationId xmlns:a16="http://schemas.microsoft.com/office/drawing/2014/main" id="{28C2DA17-251B-6B40-A63B-95E99A4A7627}"/>
              </a:ext>
            </a:extLst>
          </p:cNvPr>
          <p:cNvSpPr txBox="1"/>
          <p:nvPr/>
        </p:nvSpPr>
        <p:spPr>
          <a:xfrm>
            <a:off x="0" y="6539311"/>
            <a:ext cx="1780674" cy="230832"/>
          </a:xfrm>
          <a:prstGeom prst="rect">
            <a:avLst/>
          </a:prstGeom>
          <a:noFill/>
        </p:spPr>
        <p:txBody>
          <a:bodyPr wrap="square" rtlCol="0">
            <a:spAutoFit/>
          </a:bodyPr>
          <a:lstStyle/>
          <a:p>
            <a:r>
              <a:rPr lang="sv-SE" sz="900" i="1">
                <a:solidFill>
                  <a:schemeClr val="bg1"/>
                </a:solidFill>
              </a:rPr>
              <a:t>@ </a:t>
            </a:r>
            <a:r>
              <a:rPr lang="sv-SE" sz="900" i="1" err="1">
                <a:solidFill>
                  <a:schemeClr val="bg1"/>
                </a:solidFill>
              </a:rPr>
              <a:t>Apelöga</a:t>
            </a:r>
            <a:endParaRPr lang="sv-SE" sz="900" i="1">
              <a:solidFill>
                <a:schemeClr val="bg1"/>
              </a:solidFill>
            </a:endParaRPr>
          </a:p>
        </p:txBody>
      </p:sp>
      <p:pic>
        <p:nvPicPr>
          <p:cNvPr id="2" name="Bildobjekt 1">
            <a:extLst>
              <a:ext uri="{FF2B5EF4-FFF2-40B4-BE49-F238E27FC236}">
                <a16:creationId xmlns:a16="http://schemas.microsoft.com/office/drawing/2014/main" id="{71D7E6E0-10B8-21FE-24B5-0FCCC2579C9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4021021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Citat al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Diabildsnummer">
            <a:extLst>
              <a:ext uri="{FF2B5EF4-FFF2-40B4-BE49-F238E27FC236}">
                <a16:creationId xmlns:a16="http://schemas.microsoft.com/office/drawing/2014/main" id="{C2CE168D-F6B2-FA46-9B91-720905C9AD5F}"/>
              </a:ext>
            </a:extLst>
          </p:cNvPr>
          <p:cNvSpPr txBox="1">
            <a:spLocks noGrp="1"/>
          </p:cNvSpPr>
          <p:nvPr>
            <p:ph type="sldNum" sz="quarter" idx="4"/>
          </p:nvPr>
        </p:nvSpPr>
        <p:spPr>
          <a:xfrm>
            <a:off x="11812200" y="0"/>
            <a:ext cx="379800" cy="379800"/>
          </a:xfrm>
          <a:prstGeom prst="rect">
            <a:avLst/>
          </a:prstGeom>
          <a:solidFill>
            <a:srgbClr val="000000"/>
          </a:solidFill>
        </p:spPr>
        <p:txBody>
          <a:bodyPr anchor="ctr" anchorCtr="0"/>
          <a:lstStyle>
            <a:lvl1pPr>
              <a:defRPr sz="1200">
                <a:solidFill>
                  <a:schemeClr val="bg1"/>
                </a:solidFill>
              </a:defRPr>
            </a:lvl1pPr>
          </a:lstStyle>
          <a:p>
            <a:fld id="{B4EB78A3-BF90-8340-8CA0-5C5738AADF49}" type="slidenum">
              <a:rPr lang="sv-SE" smtClean="0"/>
              <a:t>‹#›</a:t>
            </a:fld>
            <a:endParaRPr lang="sv-SE"/>
          </a:p>
        </p:txBody>
      </p:sp>
      <p:sp>
        <p:nvSpPr>
          <p:cNvPr id="11" name="Platshållare för text 4">
            <a:extLst>
              <a:ext uri="{FF2B5EF4-FFF2-40B4-BE49-F238E27FC236}">
                <a16:creationId xmlns:a16="http://schemas.microsoft.com/office/drawing/2014/main" id="{24FCF013-FC1D-5146-8938-5358F33DB664}"/>
              </a:ext>
            </a:extLst>
          </p:cNvPr>
          <p:cNvSpPr>
            <a:spLocks noGrp="1"/>
          </p:cNvSpPr>
          <p:nvPr>
            <p:ph type="body" sz="quarter" idx="11" hasCustomPrompt="1"/>
          </p:nvPr>
        </p:nvSpPr>
        <p:spPr>
          <a:xfrm>
            <a:off x="1022118" y="1455985"/>
            <a:ext cx="4471713" cy="330654"/>
          </a:xfrm>
        </p:spPr>
        <p:txBody>
          <a:bodyPr anchor="b" anchorCtr="0"/>
          <a:lstStyle>
            <a:lvl1pPr marL="7938" marR="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tx1"/>
                </a:solidFill>
              </a:defRPr>
            </a:lvl1pPr>
          </a:lstStyle>
          <a:p>
            <a:pPr marL="7938" marR="0" lvl="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”Citat in här” </a:t>
            </a:r>
          </a:p>
        </p:txBody>
      </p:sp>
      <p:sp>
        <p:nvSpPr>
          <p:cNvPr id="15" name="Underrubrik 2">
            <a:extLst>
              <a:ext uri="{FF2B5EF4-FFF2-40B4-BE49-F238E27FC236}">
                <a16:creationId xmlns:a16="http://schemas.microsoft.com/office/drawing/2014/main" id="{A8A62247-ED78-504A-9F46-AEF51D4F3F78}"/>
              </a:ext>
            </a:extLst>
          </p:cNvPr>
          <p:cNvSpPr>
            <a:spLocks noGrp="1"/>
          </p:cNvSpPr>
          <p:nvPr>
            <p:ph type="subTitle" idx="1" hasCustomPrompt="1"/>
          </p:nvPr>
        </p:nvSpPr>
        <p:spPr>
          <a:xfrm>
            <a:off x="1025238" y="1868790"/>
            <a:ext cx="4468583" cy="302954"/>
          </a:xfrm>
          <a:prstGeom prst="rect">
            <a:avLst/>
          </a:prstGeom>
        </p:spPr>
        <p:txBody>
          <a:bodyPr lIns="0" tIns="108000" rIns="0" bIns="0"/>
          <a:lstStyle>
            <a:lvl1pPr marL="7938" marR="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 Namn </a:t>
            </a:r>
            <a:r>
              <a:rPr lang="sv-SE" err="1"/>
              <a:t>Namnsson</a:t>
            </a:r>
            <a:r>
              <a:rPr lang="sv-SE"/>
              <a:t>, Titel Företag</a:t>
            </a:r>
          </a:p>
        </p:txBody>
      </p:sp>
      <p:sp>
        <p:nvSpPr>
          <p:cNvPr id="6" name="textruta 5">
            <a:extLst>
              <a:ext uri="{FF2B5EF4-FFF2-40B4-BE49-F238E27FC236}">
                <a16:creationId xmlns:a16="http://schemas.microsoft.com/office/drawing/2014/main" id="{4D021AF4-4C73-1641-A379-4FF18686D6DE}"/>
              </a:ext>
            </a:extLst>
          </p:cNvPr>
          <p:cNvSpPr txBox="1"/>
          <p:nvPr/>
        </p:nvSpPr>
        <p:spPr>
          <a:xfrm>
            <a:off x="0" y="6539311"/>
            <a:ext cx="1780674" cy="230832"/>
          </a:xfrm>
          <a:prstGeom prst="rect">
            <a:avLst/>
          </a:prstGeom>
          <a:noFill/>
        </p:spPr>
        <p:txBody>
          <a:bodyPr wrap="square" rtlCol="0">
            <a:spAutoFit/>
          </a:bodyPr>
          <a:lstStyle/>
          <a:p>
            <a:r>
              <a:rPr lang="sv-SE" sz="900" i="1">
                <a:solidFill>
                  <a:schemeClr val="bg1"/>
                </a:solidFill>
              </a:rPr>
              <a:t>@ </a:t>
            </a:r>
            <a:r>
              <a:rPr lang="sv-SE" sz="900" i="1" err="1">
                <a:solidFill>
                  <a:schemeClr val="bg1"/>
                </a:solidFill>
              </a:rPr>
              <a:t>Apelöga</a:t>
            </a:r>
            <a:endParaRPr lang="sv-SE" sz="900" i="1">
              <a:solidFill>
                <a:schemeClr val="bg1"/>
              </a:solidFill>
            </a:endParaRPr>
          </a:p>
        </p:txBody>
      </p:sp>
      <p:pic>
        <p:nvPicPr>
          <p:cNvPr id="2" name="Bildobjekt 1">
            <a:extLst>
              <a:ext uri="{FF2B5EF4-FFF2-40B4-BE49-F238E27FC236}">
                <a16:creationId xmlns:a16="http://schemas.microsoft.com/office/drawing/2014/main" id="{7E42A450-CE1F-E66C-4ABC-C8E39395B3C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98909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7_Försättsbla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16B538F-BFCF-C840-B694-71194B8E806C}"/>
              </a:ext>
            </a:extLst>
          </p:cNvPr>
          <p:cNvSpPr txBox="1"/>
          <p:nvPr/>
        </p:nvSpPr>
        <p:spPr>
          <a:xfrm>
            <a:off x="32084" y="6568564"/>
            <a:ext cx="17806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900" i="1">
                <a:solidFill>
                  <a:schemeClr val="bg1"/>
                </a:solidFill>
              </a:rPr>
              <a:t>@ Lasse Davidsson</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1" name="Platshållare för text 4">
            <a:extLst>
              <a:ext uri="{FF2B5EF4-FFF2-40B4-BE49-F238E27FC236}">
                <a16:creationId xmlns:a16="http://schemas.microsoft.com/office/drawing/2014/main" id="{84E8D478-CE9D-9B40-AC02-AD9DD2A6ED86}"/>
              </a:ext>
            </a:extLst>
          </p:cNvPr>
          <p:cNvSpPr>
            <a:spLocks noGrp="1"/>
          </p:cNvSpPr>
          <p:nvPr>
            <p:ph type="body" sz="quarter" idx="11" hasCustomPrompt="1"/>
          </p:nvPr>
        </p:nvSpPr>
        <p:spPr>
          <a:xfrm>
            <a:off x="0" y="1187093"/>
            <a:ext cx="12191999" cy="386054"/>
          </a:xfrm>
        </p:spPr>
        <p:txBody>
          <a:bodyPr/>
          <a:lstStyle>
            <a:lvl1pPr marL="7938" indent="-7938" algn="ctr">
              <a:buNone/>
              <a:tabLst/>
              <a:defRPr sz="2000" b="1">
                <a:solidFill>
                  <a:schemeClr val="bg1"/>
                </a:solidFill>
                <a:effectLst>
                  <a:outerShdw algn="tl" rotWithShape="0">
                    <a:prstClr val="black">
                      <a:alpha val="40000"/>
                    </a:prstClr>
                  </a:outerShdw>
                </a:effectLst>
              </a:defRPr>
            </a:lvl1pPr>
          </a:lstStyle>
          <a:p>
            <a:pPr lvl="0"/>
            <a:r>
              <a:rPr lang="sv-SE"/>
              <a:t>Underrubrik in här</a:t>
            </a:r>
          </a:p>
        </p:txBody>
      </p:sp>
      <p:sp>
        <p:nvSpPr>
          <p:cNvPr id="12" name="Rubrik 1">
            <a:extLst>
              <a:ext uri="{FF2B5EF4-FFF2-40B4-BE49-F238E27FC236}">
                <a16:creationId xmlns:a16="http://schemas.microsoft.com/office/drawing/2014/main" id="{216176B5-B996-6F44-9F86-B8C1CA818E55}"/>
              </a:ext>
            </a:extLst>
          </p:cNvPr>
          <p:cNvSpPr>
            <a:spLocks noGrp="1"/>
          </p:cNvSpPr>
          <p:nvPr>
            <p:ph type="ctrTitle" hasCustomPrompt="1"/>
          </p:nvPr>
        </p:nvSpPr>
        <p:spPr>
          <a:xfrm>
            <a:off x="0" y="563845"/>
            <a:ext cx="12192000" cy="623248"/>
          </a:xfrm>
        </p:spPr>
        <p:txBody>
          <a:bodyPr lIns="0" tIns="0" rIns="0" bIns="0" anchor="b"/>
          <a:lstStyle>
            <a:lvl1pPr algn="ctr">
              <a:defRPr sz="4500" b="1">
                <a:solidFill>
                  <a:schemeClr val="bg1"/>
                </a:solidFill>
                <a:effectLst>
                  <a:outerShdw blurRad="190500" algn="tl" rotWithShape="0">
                    <a:prstClr val="black">
                      <a:alpha val="40000"/>
                    </a:prstClr>
                  </a:outerShdw>
                </a:effectLst>
                <a:latin typeface="+mj-lt"/>
              </a:defRPr>
            </a:lvl1pPr>
          </a:lstStyle>
          <a:p>
            <a:r>
              <a:rPr lang="sv-SE"/>
              <a:t>Större rubrik som tar plats</a:t>
            </a:r>
          </a:p>
        </p:txBody>
      </p:sp>
      <p:pic>
        <p:nvPicPr>
          <p:cNvPr id="3" name="Bildobjekt 2">
            <a:extLst>
              <a:ext uri="{FF2B5EF4-FFF2-40B4-BE49-F238E27FC236}">
                <a16:creationId xmlns:a16="http://schemas.microsoft.com/office/drawing/2014/main" id="{99535275-F4CC-EB4F-858C-F4C7EA052D3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39194792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1_Citat alt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Diabildsnummer">
            <a:extLst>
              <a:ext uri="{FF2B5EF4-FFF2-40B4-BE49-F238E27FC236}">
                <a16:creationId xmlns:a16="http://schemas.microsoft.com/office/drawing/2014/main" id="{C2CE168D-F6B2-FA46-9B91-720905C9AD5F}"/>
              </a:ext>
            </a:extLst>
          </p:cNvPr>
          <p:cNvSpPr txBox="1">
            <a:spLocks noGrp="1"/>
          </p:cNvSpPr>
          <p:nvPr>
            <p:ph type="sldNum" sz="quarter" idx="4"/>
          </p:nvPr>
        </p:nvSpPr>
        <p:spPr>
          <a:xfrm>
            <a:off x="11812200" y="0"/>
            <a:ext cx="379800" cy="379800"/>
          </a:xfrm>
          <a:prstGeom prst="rect">
            <a:avLst/>
          </a:prstGeom>
          <a:solidFill>
            <a:srgbClr val="000000"/>
          </a:solidFill>
        </p:spPr>
        <p:txBody>
          <a:bodyPr anchor="ctr" anchorCtr="0"/>
          <a:lstStyle>
            <a:lvl1pPr>
              <a:defRPr sz="1200">
                <a:solidFill>
                  <a:schemeClr val="bg1"/>
                </a:solidFill>
              </a:defRPr>
            </a:lvl1pPr>
          </a:lstStyle>
          <a:p>
            <a:fld id="{B4EB78A3-BF90-8340-8CA0-5C5738AADF49}" type="slidenum">
              <a:rPr lang="sv-SE" smtClean="0"/>
              <a:t>‹#›</a:t>
            </a:fld>
            <a:endParaRPr lang="sv-SE"/>
          </a:p>
        </p:txBody>
      </p:sp>
      <p:sp>
        <p:nvSpPr>
          <p:cNvPr id="15" name="Platshållare för text 4">
            <a:extLst>
              <a:ext uri="{FF2B5EF4-FFF2-40B4-BE49-F238E27FC236}">
                <a16:creationId xmlns:a16="http://schemas.microsoft.com/office/drawing/2014/main" id="{2A6A8ACB-FF2C-3746-83D7-455ADB489B69}"/>
              </a:ext>
            </a:extLst>
          </p:cNvPr>
          <p:cNvSpPr>
            <a:spLocks noGrp="1"/>
          </p:cNvSpPr>
          <p:nvPr>
            <p:ph type="body" sz="quarter" idx="11" hasCustomPrompt="1"/>
          </p:nvPr>
        </p:nvSpPr>
        <p:spPr>
          <a:xfrm>
            <a:off x="1022118" y="1455985"/>
            <a:ext cx="4471713" cy="330654"/>
          </a:xfrm>
        </p:spPr>
        <p:txBody>
          <a:bodyPr anchor="b" anchorCtr="0"/>
          <a:lstStyle>
            <a:lvl1pPr marL="7938" marR="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stStyle>
          <a:p>
            <a:pPr marL="7938" marR="0" lvl="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”Citat in här” </a:t>
            </a:r>
          </a:p>
        </p:txBody>
      </p:sp>
      <p:sp>
        <p:nvSpPr>
          <p:cNvPr id="16" name="Underrubrik 2">
            <a:extLst>
              <a:ext uri="{FF2B5EF4-FFF2-40B4-BE49-F238E27FC236}">
                <a16:creationId xmlns:a16="http://schemas.microsoft.com/office/drawing/2014/main" id="{FEC41DDF-F98C-384A-9BFA-D8C48CBA424A}"/>
              </a:ext>
            </a:extLst>
          </p:cNvPr>
          <p:cNvSpPr>
            <a:spLocks noGrp="1"/>
          </p:cNvSpPr>
          <p:nvPr>
            <p:ph type="subTitle" idx="1" hasCustomPrompt="1"/>
          </p:nvPr>
        </p:nvSpPr>
        <p:spPr>
          <a:xfrm>
            <a:off x="1025238" y="1868790"/>
            <a:ext cx="4468583" cy="302954"/>
          </a:xfrm>
          <a:prstGeom prst="rect">
            <a:avLst/>
          </a:prstGeom>
        </p:spPr>
        <p:txBody>
          <a:bodyPr lIns="0" tIns="108000" rIns="0" bIns="0"/>
          <a:lstStyle>
            <a:lvl1pPr marL="7938" marR="0" indent="-7938"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 Namn </a:t>
            </a:r>
            <a:r>
              <a:rPr lang="sv-SE" err="1"/>
              <a:t>Namnsson</a:t>
            </a:r>
            <a:r>
              <a:rPr lang="sv-SE"/>
              <a:t>, Titel Företag</a:t>
            </a:r>
          </a:p>
        </p:txBody>
      </p:sp>
      <p:sp>
        <p:nvSpPr>
          <p:cNvPr id="8" name="textruta 7">
            <a:extLst>
              <a:ext uri="{FF2B5EF4-FFF2-40B4-BE49-F238E27FC236}">
                <a16:creationId xmlns:a16="http://schemas.microsoft.com/office/drawing/2014/main" id="{8A41EB11-93A9-8C43-835B-C0801CD5418F}"/>
              </a:ext>
            </a:extLst>
          </p:cNvPr>
          <p:cNvSpPr txBox="1"/>
          <p:nvPr/>
        </p:nvSpPr>
        <p:spPr>
          <a:xfrm>
            <a:off x="0" y="6539311"/>
            <a:ext cx="1780674" cy="230832"/>
          </a:xfrm>
          <a:prstGeom prst="rect">
            <a:avLst/>
          </a:prstGeom>
          <a:noFill/>
        </p:spPr>
        <p:txBody>
          <a:bodyPr wrap="square" rtlCol="0">
            <a:spAutoFit/>
          </a:bodyPr>
          <a:lstStyle/>
          <a:p>
            <a:r>
              <a:rPr lang="sv-SE" sz="900" i="1">
                <a:solidFill>
                  <a:schemeClr val="bg1"/>
                </a:solidFill>
              </a:rPr>
              <a:t>@ Nichlas Ingvarsson</a:t>
            </a:r>
          </a:p>
        </p:txBody>
      </p:sp>
      <p:pic>
        <p:nvPicPr>
          <p:cNvPr id="2" name="Bildobjekt 1">
            <a:extLst>
              <a:ext uri="{FF2B5EF4-FFF2-40B4-BE49-F238E27FC236}">
                <a16:creationId xmlns:a16="http://schemas.microsoft.com/office/drawing/2014/main" id="{6E90D4E3-FB0F-BBCC-BC9A-5E03880074F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22528457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Bild + Rubrik">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130DFBAC-EEC0-4049-A3BE-6F4315484BD1}"/>
              </a:ext>
              <a:ext uri="{C183D7F6-B498-43B3-948B-1728B52AA6E4}">
                <adec:decorative xmlns:adec="http://schemas.microsoft.com/office/drawing/2017/decorative" val="0"/>
              </a:ext>
            </a:extLst>
          </p:cNvPr>
          <p:cNvSpPr>
            <a:spLocks noGrp="1"/>
          </p:cNvSpPr>
          <p:nvPr>
            <p:ph type="pic" sz="quarter" idx="21"/>
          </p:nvPr>
        </p:nvSpPr>
        <p:spPr>
          <a:xfrm>
            <a:off x="0" y="0"/>
            <a:ext cx="12192000" cy="6858000"/>
          </a:xfrm>
          <a:prstGeom prst="rect">
            <a:avLst/>
          </a:prstGeom>
        </p:spPr>
        <p:txBody>
          <a:bodyPr/>
          <a:lstStyle/>
          <a:p>
            <a:r>
              <a:rPr lang="sv-SE"/>
              <a:t>Klicka på ikonen för att lägga till en bild</a:t>
            </a:r>
          </a:p>
        </p:txBody>
      </p:sp>
      <p:sp>
        <p:nvSpPr>
          <p:cNvPr id="9" name="Platshållare för rubrik 1">
            <a:extLst>
              <a:ext uri="{FF2B5EF4-FFF2-40B4-BE49-F238E27FC236}">
                <a16:creationId xmlns:a16="http://schemas.microsoft.com/office/drawing/2014/main" id="{49995343-846A-AA44-AD5F-7930576345C2}"/>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sp>
        <p:nvSpPr>
          <p:cNvPr id="7" name="Sidnummer">
            <a:extLst>
              <a:ext uri="{FF2B5EF4-FFF2-40B4-BE49-F238E27FC236}">
                <a16:creationId xmlns:a16="http://schemas.microsoft.com/office/drawing/2014/main" id="{74C544C1-547E-DA4C-81DC-122C05307B17}"/>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2" name="Platshållare för text 4">
            <a:extLst>
              <a:ext uri="{FF2B5EF4-FFF2-40B4-BE49-F238E27FC236}">
                <a16:creationId xmlns:a16="http://schemas.microsoft.com/office/drawing/2014/main" id="{12F40932-B215-BC42-8DAB-46A3CBE41E0F}"/>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2" name="Logotyp Business Region Skåne">
            <a:extLst>
              <a:ext uri="{FF2B5EF4-FFF2-40B4-BE49-F238E27FC236}">
                <a16:creationId xmlns:a16="http://schemas.microsoft.com/office/drawing/2014/main" id="{9A868CCC-647E-B90A-CE8F-D11F363133B6}"/>
              </a:ext>
              <a:ext uri="{C183D7F6-B498-43B3-948B-1728B52AA6E4}">
                <adec:decorative xmlns:adec="http://schemas.microsoft.com/office/drawing/2017/decorative" val="1"/>
              </a:ext>
            </a:extLst>
          </p:cNvPr>
          <p:cNvSpPr>
            <a:spLocks noGrp="1"/>
          </p:cNvSpPr>
          <p:nvPr>
            <p:ph type="body" sz="quarter" idx="13"/>
          </p:nvPr>
        </p:nvSpPr>
        <p:spPr>
          <a:xfrm>
            <a:off x="10306431" y="6336788"/>
            <a:ext cx="1406144" cy="212693"/>
          </a:xfrm>
          <a:blipFill>
            <a:blip r:embed="rId2" cstate="screen">
              <a:extLst>
                <a:ext uri="{28A0092B-C50C-407E-A947-70E740481C1C}">
                  <a14:useLocalDpi xmlns:a14="http://schemas.microsoft.com/office/drawing/2010/main"/>
                </a:ext>
              </a:extLst>
            </a:blip>
            <a:stretch>
              <a:fillRect b="-56680"/>
            </a:stretch>
          </a:blipFill>
        </p:spPr>
        <p:txBody>
          <a:bodyPr/>
          <a:lstStyle>
            <a:lvl1pPr>
              <a:buNone/>
              <a:defRPr>
                <a:noFill/>
              </a:defRPr>
            </a:lvl1pPr>
          </a:lstStyle>
          <a:p>
            <a:pPr lvl="0"/>
            <a:r>
              <a:rPr lang="sv-SE"/>
              <a:t>Klicka här för att ändra format på bakgrundstexten</a:t>
            </a:r>
          </a:p>
        </p:txBody>
      </p:sp>
    </p:spTree>
    <p:extLst>
      <p:ext uri="{BB962C8B-B14F-4D97-AF65-F5344CB8AC3E}">
        <p14:creationId xmlns:p14="http://schemas.microsoft.com/office/powerpoint/2010/main" val="26424268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3 bilder + lista">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A38E541A-0696-BF4D-A121-958FD30C21A0}"/>
              </a:ext>
            </a:extLst>
          </p:cNvPr>
          <p:cNvSpPr>
            <a:spLocks noGrp="1"/>
          </p:cNvSpPr>
          <p:nvPr>
            <p:ph type="body" sz="quarter" idx="30" hasCustomPrompt="1"/>
          </p:nvPr>
        </p:nvSpPr>
        <p:spPr>
          <a:xfrm>
            <a:off x="6167438" y="3566831"/>
            <a:ext cx="5544565" cy="2305050"/>
          </a:xfrm>
          <a:solidFill>
            <a:schemeClr val="bg1">
              <a:lumMod val="95000"/>
            </a:schemeClr>
          </a:solidFill>
        </p:spPr>
        <p:txBody>
          <a:bodyPr lIns="180000" tIns="180000" rIns="180000" bIns="180000">
            <a:noAutofit/>
          </a:bodyPr>
          <a:lstStyle>
            <a:lvl1pPr>
              <a:defRPr sz="1600"/>
            </a:lvl1pPr>
          </a:lstStyle>
          <a:p>
            <a:pPr lvl="0"/>
            <a:r>
              <a:rPr lang="sv-SE"/>
              <a:t>Skriv din text/punktlista här</a:t>
            </a:r>
          </a:p>
        </p:txBody>
      </p:sp>
      <p:sp>
        <p:nvSpPr>
          <p:cNvPr id="28" name="Platshållare för bild 5">
            <a:extLst>
              <a:ext uri="{FF2B5EF4-FFF2-40B4-BE49-F238E27FC236}">
                <a16:creationId xmlns:a16="http://schemas.microsoft.com/office/drawing/2014/main" id="{A30045CE-584D-8E4A-A545-430B963D3DE9}"/>
              </a:ext>
            </a:extLst>
          </p:cNvPr>
          <p:cNvSpPr>
            <a:spLocks noGrp="1"/>
          </p:cNvSpPr>
          <p:nvPr>
            <p:ph type="pic" sz="quarter" idx="29"/>
          </p:nvPr>
        </p:nvSpPr>
        <p:spPr>
          <a:xfrm>
            <a:off x="479425" y="3566831"/>
            <a:ext cx="5544566" cy="2305050"/>
          </a:xfrm>
          <a:solidFill>
            <a:srgbClr val="CFCCCC"/>
          </a:solidFill>
        </p:spPr>
        <p:txBody>
          <a:bodyPr/>
          <a:lstStyle/>
          <a:p>
            <a:r>
              <a:rPr lang="sv-SE"/>
              <a:t>Klicka på ikonen för att lägga till en bild</a:t>
            </a:r>
          </a:p>
        </p:txBody>
      </p:sp>
      <p:sp>
        <p:nvSpPr>
          <p:cNvPr id="6" name="Platshållare för bild 5">
            <a:extLst>
              <a:ext uri="{FF2B5EF4-FFF2-40B4-BE49-F238E27FC236}">
                <a16:creationId xmlns:a16="http://schemas.microsoft.com/office/drawing/2014/main" id="{EE80BA8B-5289-6849-86ED-595ED36DB334}"/>
              </a:ext>
            </a:extLst>
          </p:cNvPr>
          <p:cNvSpPr>
            <a:spLocks noGrp="1"/>
          </p:cNvSpPr>
          <p:nvPr>
            <p:ph type="pic" sz="quarter" idx="27"/>
          </p:nvPr>
        </p:nvSpPr>
        <p:spPr>
          <a:xfrm>
            <a:off x="6168010" y="1123037"/>
            <a:ext cx="5544565" cy="2305050"/>
          </a:xfrm>
          <a:solidFill>
            <a:srgbClr val="CFCCCC"/>
          </a:solidFill>
        </p:spPr>
        <p:txBody>
          <a:bodyPr/>
          <a:lstStyle/>
          <a:p>
            <a:r>
              <a:rPr lang="sv-SE"/>
              <a:t>Klicka på ikonen för att lägga till en bild</a:t>
            </a:r>
          </a:p>
        </p:txBody>
      </p:sp>
      <p:sp>
        <p:nvSpPr>
          <p:cNvPr id="22" name="Platshållare för bild 5">
            <a:extLst>
              <a:ext uri="{FF2B5EF4-FFF2-40B4-BE49-F238E27FC236}">
                <a16:creationId xmlns:a16="http://schemas.microsoft.com/office/drawing/2014/main" id="{6DA74853-BB61-4E4A-8277-D9BDA7423CA4}"/>
              </a:ext>
            </a:extLst>
          </p:cNvPr>
          <p:cNvSpPr>
            <a:spLocks noGrp="1"/>
          </p:cNvSpPr>
          <p:nvPr>
            <p:ph type="pic" sz="quarter" idx="28"/>
          </p:nvPr>
        </p:nvSpPr>
        <p:spPr>
          <a:xfrm>
            <a:off x="479425" y="1131129"/>
            <a:ext cx="5544566" cy="2305050"/>
          </a:xfrm>
          <a:solidFill>
            <a:srgbClr val="CFCCCC"/>
          </a:solidFill>
        </p:spPr>
        <p:txBody>
          <a:bodyPr/>
          <a:lstStyle/>
          <a:p>
            <a:r>
              <a:rPr lang="sv-SE"/>
              <a:t>Klicka på ikonen för att lägga till en bild</a:t>
            </a:r>
          </a:p>
        </p:txBody>
      </p:sp>
      <p:sp>
        <p:nvSpPr>
          <p:cNvPr id="10" name="Sidnummer">
            <a:extLst>
              <a:ext uri="{FF2B5EF4-FFF2-40B4-BE49-F238E27FC236}">
                <a16:creationId xmlns:a16="http://schemas.microsoft.com/office/drawing/2014/main" id="{A150F831-2069-F145-9464-2DF20BA10619}"/>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2" name="Platshållare för text 4">
            <a:extLst>
              <a:ext uri="{FF2B5EF4-FFF2-40B4-BE49-F238E27FC236}">
                <a16:creationId xmlns:a16="http://schemas.microsoft.com/office/drawing/2014/main" id="{551F4E41-5B68-C74B-B144-65D7130C959E}"/>
              </a:ext>
            </a:extLst>
          </p:cNvPr>
          <p:cNvSpPr>
            <a:spLocks noGrp="1"/>
          </p:cNvSpPr>
          <p:nvPr>
            <p:ph type="body" sz="quarter" idx="22" hasCustomPrompt="1"/>
          </p:nvPr>
        </p:nvSpPr>
        <p:spPr>
          <a:xfrm>
            <a:off x="581026" y="315167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3" name="Platshållare för text 4">
            <a:extLst>
              <a:ext uri="{FF2B5EF4-FFF2-40B4-BE49-F238E27FC236}">
                <a16:creationId xmlns:a16="http://schemas.microsoft.com/office/drawing/2014/main" id="{FEFC7C4A-1DEE-3E41-986F-7D291323DA40}"/>
              </a:ext>
            </a:extLst>
          </p:cNvPr>
          <p:cNvSpPr>
            <a:spLocks noGrp="1"/>
          </p:cNvSpPr>
          <p:nvPr>
            <p:ph type="body" sz="quarter" idx="31" hasCustomPrompt="1"/>
          </p:nvPr>
        </p:nvSpPr>
        <p:spPr>
          <a:xfrm>
            <a:off x="581025" y="5559219"/>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5" name="Platshållare för text 4">
            <a:extLst>
              <a:ext uri="{FF2B5EF4-FFF2-40B4-BE49-F238E27FC236}">
                <a16:creationId xmlns:a16="http://schemas.microsoft.com/office/drawing/2014/main" id="{3E7D7F7E-3DBC-7C4F-A027-0AFCD91605AA}"/>
              </a:ext>
            </a:extLst>
          </p:cNvPr>
          <p:cNvSpPr>
            <a:spLocks noGrp="1"/>
          </p:cNvSpPr>
          <p:nvPr>
            <p:ph type="body" sz="quarter" idx="32" hasCustomPrompt="1"/>
          </p:nvPr>
        </p:nvSpPr>
        <p:spPr>
          <a:xfrm>
            <a:off x="6269038" y="315167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4" name="Platshållare för rubrik 1">
            <a:extLst>
              <a:ext uri="{FF2B5EF4-FFF2-40B4-BE49-F238E27FC236}">
                <a16:creationId xmlns:a16="http://schemas.microsoft.com/office/drawing/2014/main" id="{F8F19869-B1E3-1940-A6D8-BE4BC6AB4C13}"/>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0F6F418D-CBDD-094A-5651-1117359AE45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2526475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 4 listor">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B3EA8863-17ED-334D-91D1-30F39257147F}"/>
              </a:ext>
            </a:extLst>
          </p:cNvPr>
          <p:cNvSpPr/>
          <p:nvPr/>
        </p:nvSpPr>
        <p:spPr>
          <a:xfrm>
            <a:off x="6154596" y="3594791"/>
            <a:ext cx="5572406" cy="23050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Platshållare för text 2">
            <a:extLst>
              <a:ext uri="{FF2B5EF4-FFF2-40B4-BE49-F238E27FC236}">
                <a16:creationId xmlns:a16="http://schemas.microsoft.com/office/drawing/2014/main" id="{DAD9853B-4BF1-2F44-9D55-7084FB504F87}"/>
              </a:ext>
            </a:extLst>
          </p:cNvPr>
          <p:cNvSpPr>
            <a:spLocks noGrp="1"/>
          </p:cNvSpPr>
          <p:nvPr>
            <p:ph type="body" sz="quarter" idx="42" hasCustomPrompt="1"/>
          </p:nvPr>
        </p:nvSpPr>
        <p:spPr>
          <a:xfrm>
            <a:off x="6154596" y="3938104"/>
            <a:ext cx="5543550" cy="1954696"/>
          </a:xfrm>
        </p:spPr>
        <p:txBody>
          <a:bodyPr lIns="324000" tIns="180000" rIns="324000" bIns="180000">
            <a:noAutofit/>
          </a:bodyPr>
          <a:lstStyle>
            <a:lvl1pPr marL="228600" marR="0"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sz="1600"/>
            </a:lvl1pPr>
          </a:lstStyle>
          <a:p>
            <a:pPr lvl="0"/>
            <a:r>
              <a:rPr lang="sv-SE"/>
              <a:t>Skriv din text/punktlista här</a:t>
            </a:r>
          </a:p>
        </p:txBody>
      </p:sp>
      <p:sp>
        <p:nvSpPr>
          <p:cNvPr id="27" name="Platshållare för text 8">
            <a:extLst>
              <a:ext uri="{FF2B5EF4-FFF2-40B4-BE49-F238E27FC236}">
                <a16:creationId xmlns:a16="http://schemas.microsoft.com/office/drawing/2014/main" id="{7AD62EDC-C8D2-6345-B4F7-D1FEF53B783E}"/>
              </a:ext>
            </a:extLst>
          </p:cNvPr>
          <p:cNvSpPr>
            <a:spLocks noGrp="1"/>
          </p:cNvSpPr>
          <p:nvPr>
            <p:ph type="body" sz="quarter" idx="43" hasCustomPrompt="1"/>
          </p:nvPr>
        </p:nvSpPr>
        <p:spPr>
          <a:xfrm>
            <a:off x="6169024" y="3607491"/>
            <a:ext cx="5543550" cy="481909"/>
          </a:xfrm>
          <a:noFill/>
        </p:spPr>
        <p:txBody>
          <a:bodyPr lIns="180000" tIns="180000" rIns="180000" bIns="180000">
            <a:noAutofit/>
          </a:bodyPr>
          <a:lstStyle>
            <a:lvl1pPr>
              <a:buNone/>
              <a:defRPr sz="1600" b="1">
                <a:latin typeface="+mj-lt"/>
              </a:defRPr>
            </a:lvl1pPr>
          </a:lstStyle>
          <a:p>
            <a:pPr lvl="0"/>
            <a:r>
              <a:rPr lang="sv-SE"/>
              <a:t>Rubrik</a:t>
            </a:r>
          </a:p>
        </p:txBody>
      </p:sp>
      <p:sp>
        <p:nvSpPr>
          <p:cNvPr id="22" name="Rektangel 21">
            <a:extLst>
              <a:ext uri="{FF2B5EF4-FFF2-40B4-BE49-F238E27FC236}">
                <a16:creationId xmlns:a16="http://schemas.microsoft.com/office/drawing/2014/main" id="{729B8F37-DCC0-1049-A632-14DE70DBCE88}"/>
              </a:ext>
            </a:extLst>
          </p:cNvPr>
          <p:cNvSpPr/>
          <p:nvPr/>
        </p:nvSpPr>
        <p:spPr>
          <a:xfrm>
            <a:off x="464996" y="3594791"/>
            <a:ext cx="5572406" cy="23050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Platshållare för text 2">
            <a:extLst>
              <a:ext uri="{FF2B5EF4-FFF2-40B4-BE49-F238E27FC236}">
                <a16:creationId xmlns:a16="http://schemas.microsoft.com/office/drawing/2014/main" id="{0F7628BF-ED1B-5C47-8786-DF86C521179F}"/>
              </a:ext>
            </a:extLst>
          </p:cNvPr>
          <p:cNvSpPr>
            <a:spLocks noGrp="1"/>
          </p:cNvSpPr>
          <p:nvPr>
            <p:ph type="body" sz="quarter" idx="40" hasCustomPrompt="1"/>
          </p:nvPr>
        </p:nvSpPr>
        <p:spPr>
          <a:xfrm>
            <a:off x="464995" y="3938104"/>
            <a:ext cx="5557979" cy="1954696"/>
          </a:xfrm>
        </p:spPr>
        <p:txBody>
          <a:bodyPr lIns="324000" tIns="180000" rIns="324000" bIns="180000">
            <a:noAutofit/>
          </a:bodyPr>
          <a:lstStyle>
            <a:lvl1pPr marL="228600" marR="0"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sz="1600"/>
            </a:lvl1pPr>
          </a:lstStyle>
          <a:p>
            <a:pPr lvl="0"/>
            <a:r>
              <a:rPr lang="sv-SE"/>
              <a:t>Skriv din text/punktlista här</a:t>
            </a:r>
          </a:p>
        </p:txBody>
      </p:sp>
      <p:sp>
        <p:nvSpPr>
          <p:cNvPr id="24" name="Platshållare för text 8">
            <a:extLst>
              <a:ext uri="{FF2B5EF4-FFF2-40B4-BE49-F238E27FC236}">
                <a16:creationId xmlns:a16="http://schemas.microsoft.com/office/drawing/2014/main" id="{6F1DDD63-C393-9641-9A43-B683449BDDB8}"/>
              </a:ext>
            </a:extLst>
          </p:cNvPr>
          <p:cNvSpPr>
            <a:spLocks noGrp="1"/>
          </p:cNvSpPr>
          <p:nvPr>
            <p:ph type="body" sz="quarter" idx="41" hasCustomPrompt="1"/>
          </p:nvPr>
        </p:nvSpPr>
        <p:spPr>
          <a:xfrm>
            <a:off x="479424" y="3607491"/>
            <a:ext cx="5543550" cy="481909"/>
          </a:xfrm>
          <a:noFill/>
        </p:spPr>
        <p:txBody>
          <a:bodyPr lIns="180000" tIns="180000" rIns="180000" bIns="180000">
            <a:noAutofit/>
          </a:bodyPr>
          <a:lstStyle>
            <a:lvl1pPr>
              <a:buNone/>
              <a:defRPr sz="1600" b="1">
                <a:latin typeface="+mj-lt"/>
              </a:defRPr>
            </a:lvl1pPr>
          </a:lstStyle>
          <a:p>
            <a:pPr lvl="0"/>
            <a:r>
              <a:rPr lang="sv-SE"/>
              <a:t>Rubrik</a:t>
            </a:r>
          </a:p>
        </p:txBody>
      </p:sp>
      <p:sp>
        <p:nvSpPr>
          <p:cNvPr id="21" name="Rektangel 20">
            <a:extLst>
              <a:ext uri="{FF2B5EF4-FFF2-40B4-BE49-F238E27FC236}">
                <a16:creationId xmlns:a16="http://schemas.microsoft.com/office/drawing/2014/main" id="{EDC2D0D2-F37F-EE42-95C9-540B75994EB2}"/>
              </a:ext>
            </a:extLst>
          </p:cNvPr>
          <p:cNvSpPr/>
          <p:nvPr/>
        </p:nvSpPr>
        <p:spPr>
          <a:xfrm>
            <a:off x="6167296" y="1143691"/>
            <a:ext cx="5572406" cy="23050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Platshållare för text 2">
            <a:extLst>
              <a:ext uri="{FF2B5EF4-FFF2-40B4-BE49-F238E27FC236}">
                <a16:creationId xmlns:a16="http://schemas.microsoft.com/office/drawing/2014/main" id="{4EAD2B9D-FFFF-4B4D-B608-24C1CFBE0152}"/>
              </a:ext>
            </a:extLst>
          </p:cNvPr>
          <p:cNvSpPr>
            <a:spLocks noGrp="1"/>
          </p:cNvSpPr>
          <p:nvPr>
            <p:ph type="body" sz="quarter" idx="38" hasCustomPrompt="1"/>
          </p:nvPr>
        </p:nvSpPr>
        <p:spPr>
          <a:xfrm>
            <a:off x="6181725" y="1494045"/>
            <a:ext cx="5543549" cy="1954696"/>
          </a:xfrm>
        </p:spPr>
        <p:txBody>
          <a:bodyPr lIns="324000" tIns="180000" rIns="324000" bIns="180000">
            <a:noAutofit/>
          </a:bodyPr>
          <a:lstStyle>
            <a:lvl1pPr marL="228600" marR="0"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sz="1600"/>
            </a:lvl1pPr>
          </a:lstStyle>
          <a:p>
            <a:pPr lvl="0"/>
            <a:r>
              <a:rPr lang="sv-SE"/>
              <a:t>Skriv din text/punktlista här</a:t>
            </a:r>
          </a:p>
        </p:txBody>
      </p:sp>
      <p:sp>
        <p:nvSpPr>
          <p:cNvPr id="20" name="Platshållare för text 8">
            <a:extLst>
              <a:ext uri="{FF2B5EF4-FFF2-40B4-BE49-F238E27FC236}">
                <a16:creationId xmlns:a16="http://schemas.microsoft.com/office/drawing/2014/main" id="{D28E4375-8EA1-8245-AED8-5EFA486FA603}"/>
              </a:ext>
            </a:extLst>
          </p:cNvPr>
          <p:cNvSpPr>
            <a:spLocks noGrp="1"/>
          </p:cNvSpPr>
          <p:nvPr>
            <p:ph type="body" sz="quarter" idx="39" hasCustomPrompt="1"/>
          </p:nvPr>
        </p:nvSpPr>
        <p:spPr>
          <a:xfrm>
            <a:off x="6181724" y="1143691"/>
            <a:ext cx="5543550" cy="481909"/>
          </a:xfrm>
          <a:noFill/>
        </p:spPr>
        <p:txBody>
          <a:bodyPr lIns="180000" tIns="180000" rIns="180000" bIns="180000">
            <a:noAutofit/>
          </a:bodyPr>
          <a:lstStyle>
            <a:lvl1pPr>
              <a:buNone/>
              <a:defRPr sz="1600" b="1">
                <a:latin typeface="+mj-lt"/>
              </a:defRPr>
            </a:lvl1pPr>
          </a:lstStyle>
          <a:p>
            <a:pPr lvl="0"/>
            <a:r>
              <a:rPr lang="sv-SE"/>
              <a:t>Rubrik</a:t>
            </a:r>
          </a:p>
        </p:txBody>
      </p:sp>
      <p:sp>
        <p:nvSpPr>
          <p:cNvPr id="2" name="Rektangel 1">
            <a:extLst>
              <a:ext uri="{FF2B5EF4-FFF2-40B4-BE49-F238E27FC236}">
                <a16:creationId xmlns:a16="http://schemas.microsoft.com/office/drawing/2014/main" id="{84644A52-E0CD-524B-A169-1E889553C984}"/>
              </a:ext>
            </a:extLst>
          </p:cNvPr>
          <p:cNvSpPr/>
          <p:nvPr/>
        </p:nvSpPr>
        <p:spPr>
          <a:xfrm>
            <a:off x="464996" y="1143691"/>
            <a:ext cx="5572406" cy="23050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2D215605-5A1D-8148-A2E8-432B8CA766C2}"/>
              </a:ext>
            </a:extLst>
          </p:cNvPr>
          <p:cNvSpPr>
            <a:spLocks noGrp="1"/>
          </p:cNvSpPr>
          <p:nvPr>
            <p:ph type="body" sz="quarter" idx="34" hasCustomPrompt="1"/>
          </p:nvPr>
        </p:nvSpPr>
        <p:spPr>
          <a:xfrm>
            <a:off x="464995" y="1474304"/>
            <a:ext cx="5543549" cy="1954696"/>
          </a:xfrm>
        </p:spPr>
        <p:txBody>
          <a:bodyPr lIns="324000" tIns="180000" rIns="324000" bIns="180000">
            <a:noAutofit/>
          </a:bodyPr>
          <a:lstStyle>
            <a:lvl1pPr marL="228600" marR="0" indent="-228600" algn="l" defTabSz="914400" rtl="0" eaLnBrk="1" fontAlgn="auto" latinLnBrk="0" hangingPunct="1">
              <a:lnSpc>
                <a:spcPct val="100000"/>
              </a:lnSpc>
              <a:spcBef>
                <a:spcPts val="700"/>
              </a:spcBef>
              <a:spcAft>
                <a:spcPts val="0"/>
              </a:spcAft>
              <a:buClrTx/>
              <a:buSzTx/>
              <a:buFont typeface="Arial" panose="020B0604020202020204" pitchFamily="34" charset="0"/>
              <a:buChar char="•"/>
              <a:tabLst/>
              <a:defRPr sz="1600"/>
            </a:lvl1pPr>
          </a:lstStyle>
          <a:p>
            <a:pPr lvl="0"/>
            <a:r>
              <a:rPr lang="sv-SE"/>
              <a:t>Skriv din text/punktlista här</a:t>
            </a:r>
          </a:p>
        </p:txBody>
      </p:sp>
      <p:sp>
        <p:nvSpPr>
          <p:cNvPr id="31" name="Platshållare för text 8">
            <a:extLst>
              <a:ext uri="{FF2B5EF4-FFF2-40B4-BE49-F238E27FC236}">
                <a16:creationId xmlns:a16="http://schemas.microsoft.com/office/drawing/2014/main" id="{FBB958EF-AC32-CC4E-971D-CF9AF421BB1A}"/>
              </a:ext>
            </a:extLst>
          </p:cNvPr>
          <p:cNvSpPr>
            <a:spLocks noGrp="1"/>
          </p:cNvSpPr>
          <p:nvPr>
            <p:ph type="body" sz="quarter" idx="32" hasCustomPrompt="1"/>
          </p:nvPr>
        </p:nvSpPr>
        <p:spPr>
          <a:xfrm>
            <a:off x="479424" y="1143691"/>
            <a:ext cx="5543550" cy="481909"/>
          </a:xfrm>
          <a:noFill/>
        </p:spPr>
        <p:txBody>
          <a:bodyPr lIns="180000" tIns="180000" rIns="180000" bIns="180000">
            <a:noAutofit/>
          </a:bodyPr>
          <a:lstStyle>
            <a:lvl1pPr>
              <a:buNone/>
              <a:defRPr sz="1600" b="1">
                <a:latin typeface="+mj-lt"/>
              </a:defRPr>
            </a:lvl1pPr>
          </a:lstStyle>
          <a:p>
            <a:pPr lvl="0"/>
            <a:r>
              <a:rPr lang="sv-SE"/>
              <a:t>Rubrik</a:t>
            </a:r>
          </a:p>
        </p:txBody>
      </p:sp>
      <p:sp>
        <p:nvSpPr>
          <p:cNvPr id="17" name="Sidnummer">
            <a:extLst>
              <a:ext uri="{FF2B5EF4-FFF2-40B4-BE49-F238E27FC236}">
                <a16:creationId xmlns:a16="http://schemas.microsoft.com/office/drawing/2014/main" id="{D3FB323F-7CEC-5D4F-A374-D2654D5EDB49}"/>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30" name="Platshållare för rubrik 1">
            <a:extLst>
              <a:ext uri="{FF2B5EF4-FFF2-40B4-BE49-F238E27FC236}">
                <a16:creationId xmlns:a16="http://schemas.microsoft.com/office/drawing/2014/main" id="{5102298E-7735-A846-94C6-67CAB9FFDAC5}"/>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4" name="Bildobjekt 3">
            <a:extLst>
              <a:ext uri="{FF2B5EF4-FFF2-40B4-BE49-F238E27FC236}">
                <a16:creationId xmlns:a16="http://schemas.microsoft.com/office/drawing/2014/main" id="{DFA3F3EF-27D9-5111-25BD-DCB340EBDAA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971645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Rubrik + 2 saker att lyfta">
    <p:spTree>
      <p:nvGrpSpPr>
        <p:cNvPr id="1" name=""/>
        <p:cNvGrpSpPr/>
        <p:nvPr/>
      </p:nvGrpSpPr>
      <p:grpSpPr>
        <a:xfrm>
          <a:off x="0" y="0"/>
          <a:ext cx="0" cy="0"/>
          <a:chOff x="0" y="0"/>
          <a:chExt cx="0" cy="0"/>
        </a:xfrm>
      </p:grpSpPr>
      <p:sp>
        <p:nvSpPr>
          <p:cNvPr id="18" name="Platshållare för text 20">
            <a:extLst>
              <a:ext uri="{FF2B5EF4-FFF2-40B4-BE49-F238E27FC236}">
                <a16:creationId xmlns:a16="http://schemas.microsoft.com/office/drawing/2014/main" id="{B88853A9-9440-F145-8290-61052CAFDCED}"/>
              </a:ext>
            </a:extLst>
          </p:cNvPr>
          <p:cNvSpPr>
            <a:spLocks noGrp="1"/>
          </p:cNvSpPr>
          <p:nvPr>
            <p:ph type="body" sz="quarter" idx="29" hasCustomPrompt="1"/>
          </p:nvPr>
        </p:nvSpPr>
        <p:spPr>
          <a:xfrm>
            <a:off x="6580782" y="4039869"/>
            <a:ext cx="4882469" cy="14663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a:t>
            </a:r>
          </a:p>
        </p:txBody>
      </p:sp>
      <p:sp>
        <p:nvSpPr>
          <p:cNvPr id="16" name="Platshållare för text 20">
            <a:extLst>
              <a:ext uri="{FF2B5EF4-FFF2-40B4-BE49-F238E27FC236}">
                <a16:creationId xmlns:a16="http://schemas.microsoft.com/office/drawing/2014/main" id="{024281BF-7B67-1142-8CD1-BFF01B6A35C1}"/>
              </a:ext>
            </a:extLst>
          </p:cNvPr>
          <p:cNvSpPr>
            <a:spLocks noGrp="1"/>
          </p:cNvSpPr>
          <p:nvPr>
            <p:ph type="body" sz="quarter" idx="28" hasCustomPrompt="1"/>
          </p:nvPr>
        </p:nvSpPr>
        <p:spPr>
          <a:xfrm>
            <a:off x="6580782" y="3441877"/>
            <a:ext cx="4882469" cy="585115"/>
          </a:xfrm>
        </p:spPr>
        <p:txBody>
          <a:bodyPr tIns="360000" anchor="b" anchorCtr="0"/>
          <a:lstStyle>
            <a:lvl1pPr marL="7938" indent="-7938" algn="ctr">
              <a:buNone/>
              <a:tabLst/>
              <a:defRPr sz="1600" b="1">
                <a:latin typeface="+mj-lt"/>
              </a:defRPr>
            </a:lvl1pPr>
          </a:lstStyle>
          <a:p>
            <a:pPr lvl="0"/>
            <a:r>
              <a:rPr lang="sv-SE"/>
              <a:t>Skriv din rubrik här, en rad</a:t>
            </a:r>
          </a:p>
        </p:txBody>
      </p:sp>
      <p:sp>
        <p:nvSpPr>
          <p:cNvPr id="20" name="Platshållare för text 20">
            <a:extLst>
              <a:ext uri="{FF2B5EF4-FFF2-40B4-BE49-F238E27FC236}">
                <a16:creationId xmlns:a16="http://schemas.microsoft.com/office/drawing/2014/main" id="{6B6E206B-0BFC-1F4C-BD51-9BB4DF717858}"/>
              </a:ext>
            </a:extLst>
          </p:cNvPr>
          <p:cNvSpPr>
            <a:spLocks noGrp="1"/>
          </p:cNvSpPr>
          <p:nvPr>
            <p:ph type="body" sz="quarter" idx="23" hasCustomPrompt="1"/>
          </p:nvPr>
        </p:nvSpPr>
        <p:spPr>
          <a:xfrm>
            <a:off x="803436" y="4039869"/>
            <a:ext cx="4882469" cy="14663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a:t>
            </a:r>
          </a:p>
        </p:txBody>
      </p:sp>
      <p:sp>
        <p:nvSpPr>
          <p:cNvPr id="19" name="Platshållare för text 20">
            <a:extLst>
              <a:ext uri="{FF2B5EF4-FFF2-40B4-BE49-F238E27FC236}">
                <a16:creationId xmlns:a16="http://schemas.microsoft.com/office/drawing/2014/main" id="{CD161E6B-BABA-A841-9A0C-A00D81C8423F}"/>
              </a:ext>
            </a:extLst>
          </p:cNvPr>
          <p:cNvSpPr>
            <a:spLocks noGrp="1"/>
          </p:cNvSpPr>
          <p:nvPr>
            <p:ph type="body" sz="quarter" idx="22" hasCustomPrompt="1"/>
          </p:nvPr>
        </p:nvSpPr>
        <p:spPr>
          <a:xfrm>
            <a:off x="803436" y="3441877"/>
            <a:ext cx="4882469" cy="585115"/>
          </a:xfrm>
        </p:spPr>
        <p:txBody>
          <a:bodyPr tIns="360000" anchor="b" anchorCtr="0"/>
          <a:lstStyle>
            <a:lvl1pPr marL="7938" indent="-7938" algn="ctr">
              <a:buNone/>
              <a:tabLst/>
              <a:defRPr sz="1600" b="1">
                <a:latin typeface="+mj-lt"/>
              </a:defRPr>
            </a:lvl1pPr>
          </a:lstStyle>
          <a:p>
            <a:pPr lvl="0"/>
            <a:r>
              <a:rPr lang="sv-SE"/>
              <a:t>Skriv din rubrik här, en rad</a:t>
            </a:r>
          </a:p>
        </p:txBody>
      </p:sp>
      <p:sp>
        <p:nvSpPr>
          <p:cNvPr id="17" name="Platshållare för bild 16">
            <a:extLst>
              <a:ext uri="{FF2B5EF4-FFF2-40B4-BE49-F238E27FC236}">
                <a16:creationId xmlns:a16="http://schemas.microsoft.com/office/drawing/2014/main" id="{0C198617-3B3E-6A47-81C2-40D7C4972733}"/>
              </a:ext>
              <a:ext uri="{C183D7F6-B498-43B3-948B-1728B52AA6E4}">
                <adec:decorative xmlns:adec="http://schemas.microsoft.com/office/drawing/2017/decorative" val="0"/>
              </a:ext>
            </a:extLst>
          </p:cNvPr>
          <p:cNvSpPr>
            <a:spLocks noGrp="1"/>
          </p:cNvSpPr>
          <p:nvPr>
            <p:ph type="pic" sz="quarter" idx="21"/>
          </p:nvPr>
        </p:nvSpPr>
        <p:spPr>
          <a:xfrm>
            <a:off x="0" y="0"/>
            <a:ext cx="12192000" cy="3429000"/>
          </a:xfrm>
        </p:spPr>
        <p:txBody>
          <a:bodyPr/>
          <a:lstStyle/>
          <a:p>
            <a:r>
              <a:rPr lang="sv-SE"/>
              <a:t>Klicka på ikonen för att lägga till en bild</a:t>
            </a:r>
          </a:p>
        </p:txBody>
      </p:sp>
      <p:sp>
        <p:nvSpPr>
          <p:cNvPr id="11" name="textruta 10">
            <a:extLst>
              <a:ext uri="{FF2B5EF4-FFF2-40B4-BE49-F238E27FC236}">
                <a16:creationId xmlns:a16="http://schemas.microsoft.com/office/drawing/2014/main" id="{9B4FD4E7-0969-044D-B130-C75BEB736D1A}"/>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14" name="Sidnummer">
            <a:extLst>
              <a:ext uri="{FF2B5EF4-FFF2-40B4-BE49-F238E27FC236}">
                <a16:creationId xmlns:a16="http://schemas.microsoft.com/office/drawing/2014/main" id="{3481AC82-8E34-634E-9ADC-E2C4F9BF86B6}"/>
              </a:ext>
            </a:extLst>
          </p:cNvPr>
          <p:cNvSpPr txBox="1">
            <a:spLocks noGrp="1"/>
          </p:cNvSpPr>
          <p:nvPr>
            <p:ph type="sldNum" sz="quarter" idx="4"/>
          </p:nvPr>
        </p:nvSpPr>
        <p:spPr>
          <a:xfrm>
            <a:off x="11858625" y="0"/>
            <a:ext cx="333375" cy="333375"/>
          </a:xfrm>
          <a:prstGeom prst="rect">
            <a:avLst/>
          </a:prstGeom>
          <a:solidFill>
            <a:schemeClr val="tx1"/>
          </a:solidFill>
        </p:spPr>
        <p:txBody>
          <a:bodyPr l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3" name="textruta 12">
            <a:extLst>
              <a:ext uri="{FF2B5EF4-FFF2-40B4-BE49-F238E27FC236}">
                <a16:creationId xmlns:a16="http://schemas.microsoft.com/office/drawing/2014/main" id="{6F40AEAA-583F-5741-9516-D7427220ABB7}"/>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1" name="textruta 20">
            <a:extLst>
              <a:ext uri="{FF2B5EF4-FFF2-40B4-BE49-F238E27FC236}">
                <a16:creationId xmlns:a16="http://schemas.microsoft.com/office/drawing/2014/main" id="{C81DB748-23EC-4F4C-8260-82AF9929DC2E}"/>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3" name="Platshållare för text 4">
            <a:extLst>
              <a:ext uri="{FF2B5EF4-FFF2-40B4-BE49-F238E27FC236}">
                <a16:creationId xmlns:a16="http://schemas.microsoft.com/office/drawing/2014/main" id="{658454F1-8C4F-D448-B054-067C655CDECC}"/>
              </a:ext>
            </a:extLst>
          </p:cNvPr>
          <p:cNvSpPr>
            <a:spLocks noGrp="1"/>
          </p:cNvSpPr>
          <p:nvPr>
            <p:ph type="body" sz="quarter" idx="30" hasCustomPrompt="1"/>
          </p:nvPr>
        </p:nvSpPr>
        <p:spPr>
          <a:xfrm>
            <a:off x="86409" y="314203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5" name="Platshållare för rubrik 1">
            <a:extLst>
              <a:ext uri="{FF2B5EF4-FFF2-40B4-BE49-F238E27FC236}">
                <a16:creationId xmlns:a16="http://schemas.microsoft.com/office/drawing/2014/main" id="{A87C7A11-1EBB-974D-89E7-307734CA6C5D}"/>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E6CE8CDF-C200-08AF-FBC7-5268CA7E250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25424760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Rubrik + 3 saker att lyfta">
    <p:spTree>
      <p:nvGrpSpPr>
        <p:cNvPr id="1" name=""/>
        <p:cNvGrpSpPr/>
        <p:nvPr/>
      </p:nvGrpSpPr>
      <p:grpSpPr>
        <a:xfrm>
          <a:off x="0" y="0"/>
          <a:ext cx="0" cy="0"/>
          <a:chOff x="0" y="0"/>
          <a:chExt cx="0" cy="0"/>
        </a:xfrm>
      </p:grpSpPr>
      <p:sp>
        <p:nvSpPr>
          <p:cNvPr id="22" name="Platshållare för text 20">
            <a:extLst>
              <a:ext uri="{FF2B5EF4-FFF2-40B4-BE49-F238E27FC236}">
                <a16:creationId xmlns:a16="http://schemas.microsoft.com/office/drawing/2014/main" id="{48444E3E-2486-D346-B61A-73484434C9AA}"/>
              </a:ext>
            </a:extLst>
          </p:cNvPr>
          <p:cNvSpPr>
            <a:spLocks noGrp="1"/>
          </p:cNvSpPr>
          <p:nvPr>
            <p:ph type="body" sz="quarter" idx="24" hasCustomPrompt="1"/>
          </p:nvPr>
        </p:nvSpPr>
        <p:spPr>
          <a:xfrm>
            <a:off x="8507575" y="4039869"/>
            <a:ext cx="2952427" cy="16602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a:t>
            </a:r>
          </a:p>
        </p:txBody>
      </p:sp>
      <p:sp>
        <p:nvSpPr>
          <p:cNvPr id="30" name="Platshållare för text 20">
            <a:extLst>
              <a:ext uri="{FF2B5EF4-FFF2-40B4-BE49-F238E27FC236}">
                <a16:creationId xmlns:a16="http://schemas.microsoft.com/office/drawing/2014/main" id="{82F970C9-EF6C-2A49-9E8D-CE9073ACF42B}"/>
              </a:ext>
            </a:extLst>
          </p:cNvPr>
          <p:cNvSpPr>
            <a:spLocks noGrp="1"/>
          </p:cNvSpPr>
          <p:nvPr>
            <p:ph type="body" sz="quarter" idx="27" hasCustomPrompt="1"/>
          </p:nvPr>
        </p:nvSpPr>
        <p:spPr>
          <a:xfrm>
            <a:off x="8507575" y="3441877"/>
            <a:ext cx="2952426"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28" name="Platshållare för text 20">
            <a:extLst>
              <a:ext uri="{FF2B5EF4-FFF2-40B4-BE49-F238E27FC236}">
                <a16:creationId xmlns:a16="http://schemas.microsoft.com/office/drawing/2014/main" id="{DABC3831-A276-2848-831C-9620F184BAB1}"/>
              </a:ext>
            </a:extLst>
          </p:cNvPr>
          <p:cNvSpPr>
            <a:spLocks noGrp="1"/>
          </p:cNvSpPr>
          <p:nvPr>
            <p:ph type="body" sz="quarter" idx="25" hasCustomPrompt="1"/>
          </p:nvPr>
        </p:nvSpPr>
        <p:spPr>
          <a:xfrm>
            <a:off x="4619787" y="4039869"/>
            <a:ext cx="2952427" cy="16602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a:t>
            </a:r>
          </a:p>
        </p:txBody>
      </p:sp>
      <p:sp>
        <p:nvSpPr>
          <p:cNvPr id="29" name="Platshållare för text 20">
            <a:extLst>
              <a:ext uri="{FF2B5EF4-FFF2-40B4-BE49-F238E27FC236}">
                <a16:creationId xmlns:a16="http://schemas.microsoft.com/office/drawing/2014/main" id="{862FF4D7-0E47-DA47-8C28-346844E493F6}"/>
              </a:ext>
            </a:extLst>
          </p:cNvPr>
          <p:cNvSpPr>
            <a:spLocks noGrp="1"/>
          </p:cNvSpPr>
          <p:nvPr>
            <p:ph type="body" sz="quarter" idx="26" hasCustomPrompt="1"/>
          </p:nvPr>
        </p:nvSpPr>
        <p:spPr>
          <a:xfrm>
            <a:off x="4619788" y="3441877"/>
            <a:ext cx="2952426"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20" name="Platshållare för text 20">
            <a:extLst>
              <a:ext uri="{FF2B5EF4-FFF2-40B4-BE49-F238E27FC236}">
                <a16:creationId xmlns:a16="http://schemas.microsoft.com/office/drawing/2014/main" id="{6B6E206B-0BFC-1F4C-BD51-9BB4DF717858}"/>
              </a:ext>
            </a:extLst>
          </p:cNvPr>
          <p:cNvSpPr>
            <a:spLocks noGrp="1"/>
          </p:cNvSpPr>
          <p:nvPr>
            <p:ph type="body" sz="quarter" idx="23" hasCustomPrompt="1"/>
          </p:nvPr>
        </p:nvSpPr>
        <p:spPr>
          <a:xfrm>
            <a:off x="803436" y="4039869"/>
            <a:ext cx="2952427" cy="16602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Här skriver du din korta löpande text. Inte längre än denna. Här skriver du din korta löpande text. Inte längre än denna.</a:t>
            </a:r>
          </a:p>
        </p:txBody>
      </p:sp>
      <p:sp>
        <p:nvSpPr>
          <p:cNvPr id="19" name="Platshållare för text 20">
            <a:extLst>
              <a:ext uri="{FF2B5EF4-FFF2-40B4-BE49-F238E27FC236}">
                <a16:creationId xmlns:a16="http://schemas.microsoft.com/office/drawing/2014/main" id="{CD161E6B-BABA-A841-9A0C-A00D81C8423F}"/>
              </a:ext>
            </a:extLst>
          </p:cNvPr>
          <p:cNvSpPr>
            <a:spLocks noGrp="1"/>
          </p:cNvSpPr>
          <p:nvPr>
            <p:ph type="body" sz="quarter" idx="22" hasCustomPrompt="1"/>
          </p:nvPr>
        </p:nvSpPr>
        <p:spPr>
          <a:xfrm>
            <a:off x="803436" y="3441877"/>
            <a:ext cx="2952427"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17" name="Platshållare för bild 16">
            <a:extLst>
              <a:ext uri="{FF2B5EF4-FFF2-40B4-BE49-F238E27FC236}">
                <a16:creationId xmlns:a16="http://schemas.microsoft.com/office/drawing/2014/main" id="{0C198617-3B3E-6A47-81C2-40D7C4972733}"/>
              </a:ext>
            </a:extLst>
          </p:cNvPr>
          <p:cNvSpPr>
            <a:spLocks noGrp="1"/>
          </p:cNvSpPr>
          <p:nvPr>
            <p:ph type="pic" sz="quarter" idx="21"/>
          </p:nvPr>
        </p:nvSpPr>
        <p:spPr>
          <a:xfrm>
            <a:off x="0" y="0"/>
            <a:ext cx="12192000" cy="3429000"/>
          </a:xfrm>
        </p:spPr>
        <p:txBody>
          <a:bodyPr/>
          <a:lstStyle/>
          <a:p>
            <a:r>
              <a:rPr lang="sv-SE"/>
              <a:t>Klicka på ikonen för att lägga till en bild</a:t>
            </a:r>
          </a:p>
        </p:txBody>
      </p:sp>
      <p:sp>
        <p:nvSpPr>
          <p:cNvPr id="15" name="textruta 14">
            <a:extLst>
              <a:ext uri="{FF2B5EF4-FFF2-40B4-BE49-F238E27FC236}">
                <a16:creationId xmlns:a16="http://schemas.microsoft.com/office/drawing/2014/main" id="{67E3DCDE-1F43-334D-8E2E-CE56A033446C}"/>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14" name="Diabildsnummer">
            <a:extLst>
              <a:ext uri="{FF2B5EF4-FFF2-40B4-BE49-F238E27FC236}">
                <a16:creationId xmlns:a16="http://schemas.microsoft.com/office/drawing/2014/main" id="{3481AC82-8E34-634E-9ADC-E2C4F9BF86B6}"/>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6" name="textruta 15">
            <a:extLst>
              <a:ext uri="{FF2B5EF4-FFF2-40B4-BE49-F238E27FC236}">
                <a16:creationId xmlns:a16="http://schemas.microsoft.com/office/drawing/2014/main" id="{BB8131E0-51BB-EE4C-BD19-5F93ED78DF1A}"/>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1" name="textruta 20">
            <a:extLst>
              <a:ext uri="{FF2B5EF4-FFF2-40B4-BE49-F238E27FC236}">
                <a16:creationId xmlns:a16="http://schemas.microsoft.com/office/drawing/2014/main" id="{8132135F-E9BC-D748-BEEF-C9E60DD050E8}"/>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4" name="Platshållare för text 4">
            <a:extLst>
              <a:ext uri="{FF2B5EF4-FFF2-40B4-BE49-F238E27FC236}">
                <a16:creationId xmlns:a16="http://schemas.microsoft.com/office/drawing/2014/main" id="{BBCC2D12-61FC-F849-B193-3FDD099FF7CD}"/>
              </a:ext>
            </a:extLst>
          </p:cNvPr>
          <p:cNvSpPr>
            <a:spLocks noGrp="1"/>
          </p:cNvSpPr>
          <p:nvPr>
            <p:ph type="body" sz="quarter" idx="30" hasCustomPrompt="1"/>
          </p:nvPr>
        </p:nvSpPr>
        <p:spPr>
          <a:xfrm>
            <a:off x="86409" y="314203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8" name="Platshållare för rubrik 1">
            <a:extLst>
              <a:ext uri="{FF2B5EF4-FFF2-40B4-BE49-F238E27FC236}">
                <a16:creationId xmlns:a16="http://schemas.microsoft.com/office/drawing/2014/main" id="{65B76692-88E1-234B-A0D1-EDA212707868}"/>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B2B0F1B5-D0D0-AEA0-AC9F-007B72C220F4}"/>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2656140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Rubrik + 4 saker att lyfta">
    <p:spTree>
      <p:nvGrpSpPr>
        <p:cNvPr id="1" name=""/>
        <p:cNvGrpSpPr/>
        <p:nvPr/>
      </p:nvGrpSpPr>
      <p:grpSpPr>
        <a:xfrm>
          <a:off x="0" y="0"/>
          <a:ext cx="0" cy="0"/>
          <a:chOff x="0" y="0"/>
          <a:chExt cx="0" cy="0"/>
        </a:xfrm>
      </p:grpSpPr>
      <p:sp>
        <p:nvSpPr>
          <p:cNvPr id="61" name="Platshållare för text 20">
            <a:extLst>
              <a:ext uri="{FF2B5EF4-FFF2-40B4-BE49-F238E27FC236}">
                <a16:creationId xmlns:a16="http://schemas.microsoft.com/office/drawing/2014/main" id="{9BFFAB28-5861-B04F-B3EE-7438D469463E}"/>
              </a:ext>
            </a:extLst>
          </p:cNvPr>
          <p:cNvSpPr>
            <a:spLocks noGrp="1"/>
          </p:cNvSpPr>
          <p:nvPr>
            <p:ph type="body" sz="quarter" idx="29" hasCustomPrompt="1"/>
          </p:nvPr>
        </p:nvSpPr>
        <p:spPr>
          <a:xfrm>
            <a:off x="8922190" y="4024149"/>
            <a:ext cx="2412120" cy="1272450"/>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60" name="Platshållare för text 20">
            <a:extLst>
              <a:ext uri="{FF2B5EF4-FFF2-40B4-BE49-F238E27FC236}">
                <a16:creationId xmlns:a16="http://schemas.microsoft.com/office/drawing/2014/main" id="{E13114D9-3DAB-804B-8C39-1A9C4EFDEFBA}"/>
              </a:ext>
            </a:extLst>
          </p:cNvPr>
          <p:cNvSpPr>
            <a:spLocks noGrp="1"/>
          </p:cNvSpPr>
          <p:nvPr>
            <p:ph type="body" sz="quarter" idx="28" hasCustomPrompt="1"/>
          </p:nvPr>
        </p:nvSpPr>
        <p:spPr>
          <a:xfrm>
            <a:off x="8922190" y="3429000"/>
            <a:ext cx="2412120"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59" name="Platshållare för text 20">
            <a:extLst>
              <a:ext uri="{FF2B5EF4-FFF2-40B4-BE49-F238E27FC236}">
                <a16:creationId xmlns:a16="http://schemas.microsoft.com/office/drawing/2014/main" id="{C8666679-E8C2-CF49-8618-81DFC07069B4}"/>
              </a:ext>
            </a:extLst>
          </p:cNvPr>
          <p:cNvSpPr>
            <a:spLocks noGrp="1"/>
          </p:cNvSpPr>
          <p:nvPr>
            <p:ph type="body" sz="quarter" idx="27" hasCustomPrompt="1"/>
          </p:nvPr>
        </p:nvSpPr>
        <p:spPr>
          <a:xfrm>
            <a:off x="6240016" y="4024149"/>
            <a:ext cx="2412120" cy="1272450"/>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8" name="Platshållare för text 20">
            <a:extLst>
              <a:ext uri="{FF2B5EF4-FFF2-40B4-BE49-F238E27FC236}">
                <a16:creationId xmlns:a16="http://schemas.microsoft.com/office/drawing/2014/main" id="{1F8E51F4-8F25-ED40-8825-B43726E1A4BA}"/>
              </a:ext>
            </a:extLst>
          </p:cNvPr>
          <p:cNvSpPr>
            <a:spLocks noGrp="1"/>
          </p:cNvSpPr>
          <p:nvPr>
            <p:ph type="body" sz="quarter" idx="26" hasCustomPrompt="1"/>
          </p:nvPr>
        </p:nvSpPr>
        <p:spPr>
          <a:xfrm>
            <a:off x="6240016" y="3429000"/>
            <a:ext cx="2412120"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57" name="Platshållare för text 20">
            <a:extLst>
              <a:ext uri="{FF2B5EF4-FFF2-40B4-BE49-F238E27FC236}">
                <a16:creationId xmlns:a16="http://schemas.microsoft.com/office/drawing/2014/main" id="{B18321EE-E4B1-F944-A7A6-CCA3F02CFEED}"/>
              </a:ext>
            </a:extLst>
          </p:cNvPr>
          <p:cNvSpPr>
            <a:spLocks noGrp="1"/>
          </p:cNvSpPr>
          <p:nvPr>
            <p:ph type="body" sz="quarter" idx="25" hasCustomPrompt="1"/>
          </p:nvPr>
        </p:nvSpPr>
        <p:spPr>
          <a:xfrm>
            <a:off x="3539864" y="4024149"/>
            <a:ext cx="2412120" cy="1272450"/>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6" name="Platshållare för text 20">
            <a:extLst>
              <a:ext uri="{FF2B5EF4-FFF2-40B4-BE49-F238E27FC236}">
                <a16:creationId xmlns:a16="http://schemas.microsoft.com/office/drawing/2014/main" id="{D21178EA-A6C9-0045-BD4F-25BE72051974}"/>
              </a:ext>
            </a:extLst>
          </p:cNvPr>
          <p:cNvSpPr>
            <a:spLocks noGrp="1"/>
          </p:cNvSpPr>
          <p:nvPr>
            <p:ph type="body" sz="quarter" idx="24" hasCustomPrompt="1"/>
          </p:nvPr>
        </p:nvSpPr>
        <p:spPr>
          <a:xfrm>
            <a:off x="3539864" y="3429000"/>
            <a:ext cx="2412120"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53" name="Platshållare för text 20">
            <a:extLst>
              <a:ext uri="{FF2B5EF4-FFF2-40B4-BE49-F238E27FC236}">
                <a16:creationId xmlns:a16="http://schemas.microsoft.com/office/drawing/2014/main" id="{7FC080A4-4B58-504A-AA4C-44F0208CC7CF}"/>
              </a:ext>
            </a:extLst>
          </p:cNvPr>
          <p:cNvSpPr>
            <a:spLocks noGrp="1"/>
          </p:cNvSpPr>
          <p:nvPr>
            <p:ph type="body" sz="quarter" idx="23" hasCustomPrompt="1"/>
          </p:nvPr>
        </p:nvSpPr>
        <p:spPr>
          <a:xfrm>
            <a:off x="857690" y="4024149"/>
            <a:ext cx="2412120" cy="1272450"/>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2" name="Platshållare för text 20">
            <a:extLst>
              <a:ext uri="{FF2B5EF4-FFF2-40B4-BE49-F238E27FC236}">
                <a16:creationId xmlns:a16="http://schemas.microsoft.com/office/drawing/2014/main" id="{3E0F4BFC-A68D-514A-ACA1-BB0EF35CD106}"/>
              </a:ext>
            </a:extLst>
          </p:cNvPr>
          <p:cNvSpPr>
            <a:spLocks noGrp="1"/>
          </p:cNvSpPr>
          <p:nvPr>
            <p:ph type="body" sz="quarter" idx="22" hasCustomPrompt="1"/>
          </p:nvPr>
        </p:nvSpPr>
        <p:spPr>
          <a:xfrm>
            <a:off x="857690" y="3429000"/>
            <a:ext cx="2412120" cy="585115"/>
          </a:xfrm>
        </p:spPr>
        <p:txBody>
          <a:bodyPr tIns="360000" anchor="b" anchorCtr="0"/>
          <a:lstStyle>
            <a:lvl1pPr marL="7938" indent="-7938" algn="ctr">
              <a:buNone/>
              <a:tabLst/>
              <a:defRPr sz="1600" b="1">
                <a:latin typeface="+mj-lt"/>
              </a:defRPr>
            </a:lvl1pPr>
          </a:lstStyle>
          <a:p>
            <a:pPr lvl="0"/>
            <a:r>
              <a:rPr lang="sv-SE"/>
              <a:t>Skriv din rubrik här</a:t>
            </a:r>
          </a:p>
        </p:txBody>
      </p:sp>
      <p:sp>
        <p:nvSpPr>
          <p:cNvPr id="16" name="Platshållare för bild 2">
            <a:extLst>
              <a:ext uri="{FF2B5EF4-FFF2-40B4-BE49-F238E27FC236}">
                <a16:creationId xmlns:a16="http://schemas.microsoft.com/office/drawing/2014/main" id="{79BAC981-1D99-2845-932C-B8ED1070FF9A}"/>
              </a:ext>
              <a:ext uri="{C183D7F6-B498-43B3-948B-1728B52AA6E4}">
                <adec:decorative xmlns:adec="http://schemas.microsoft.com/office/drawing/2017/decorative" val="0"/>
              </a:ext>
            </a:extLst>
          </p:cNvPr>
          <p:cNvSpPr>
            <a:spLocks noGrp="1"/>
          </p:cNvSpPr>
          <p:nvPr>
            <p:ph type="pic" sz="quarter" idx="30"/>
          </p:nvPr>
        </p:nvSpPr>
        <p:spPr>
          <a:xfrm>
            <a:off x="0" y="0"/>
            <a:ext cx="12192000" cy="3429000"/>
          </a:xfrm>
        </p:spPr>
        <p:txBody>
          <a:bodyPr/>
          <a:lstStyle/>
          <a:p>
            <a:r>
              <a:rPr lang="sv-SE"/>
              <a:t>Klicka på ikonen för att lägga till en bild</a:t>
            </a:r>
          </a:p>
        </p:txBody>
      </p:sp>
      <p:sp>
        <p:nvSpPr>
          <p:cNvPr id="18" name="textruta 17">
            <a:extLst>
              <a:ext uri="{FF2B5EF4-FFF2-40B4-BE49-F238E27FC236}">
                <a16:creationId xmlns:a16="http://schemas.microsoft.com/office/drawing/2014/main" id="{63CEFFE9-6064-024B-B081-92FE3ED48F1B}"/>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17" name="Diabildsnummer">
            <a:extLst>
              <a:ext uri="{FF2B5EF4-FFF2-40B4-BE49-F238E27FC236}">
                <a16:creationId xmlns:a16="http://schemas.microsoft.com/office/drawing/2014/main" id="{3EF53B05-544A-2345-BF0F-38AB9D1708B1}"/>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5" name="textruta 14">
            <a:extLst>
              <a:ext uri="{FF2B5EF4-FFF2-40B4-BE49-F238E27FC236}">
                <a16:creationId xmlns:a16="http://schemas.microsoft.com/office/drawing/2014/main" id="{DD42A9D9-D080-2740-99DE-89BDB75974D3}"/>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19" name="textruta 18">
            <a:extLst>
              <a:ext uri="{FF2B5EF4-FFF2-40B4-BE49-F238E27FC236}">
                <a16:creationId xmlns:a16="http://schemas.microsoft.com/office/drawing/2014/main" id="{EAC5577C-5518-5C41-932D-BF195FFE004C}"/>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2" name="Platshållare för text 4">
            <a:extLst>
              <a:ext uri="{FF2B5EF4-FFF2-40B4-BE49-F238E27FC236}">
                <a16:creationId xmlns:a16="http://schemas.microsoft.com/office/drawing/2014/main" id="{0B80DFF9-2468-7047-A95E-B87AB51531ED}"/>
              </a:ext>
            </a:extLst>
          </p:cNvPr>
          <p:cNvSpPr>
            <a:spLocks noGrp="1"/>
          </p:cNvSpPr>
          <p:nvPr>
            <p:ph type="body" sz="quarter" idx="31" hasCustomPrompt="1"/>
          </p:nvPr>
        </p:nvSpPr>
        <p:spPr>
          <a:xfrm>
            <a:off x="86409" y="314203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20" name="Platshållare för rubrik 1">
            <a:extLst>
              <a:ext uri="{FF2B5EF4-FFF2-40B4-BE49-F238E27FC236}">
                <a16:creationId xmlns:a16="http://schemas.microsoft.com/office/drawing/2014/main" id="{34173961-8033-3C41-94D4-5B85070C9D5A}"/>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AB189623-6D51-6195-A508-2120FFC5E62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729828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Rubrik + 5 saker att lyfta">
    <p:spTree>
      <p:nvGrpSpPr>
        <p:cNvPr id="1" name=""/>
        <p:cNvGrpSpPr/>
        <p:nvPr/>
      </p:nvGrpSpPr>
      <p:grpSpPr>
        <a:xfrm>
          <a:off x="0" y="0"/>
          <a:ext cx="0" cy="0"/>
          <a:chOff x="0" y="0"/>
          <a:chExt cx="0" cy="0"/>
        </a:xfrm>
      </p:grpSpPr>
      <p:sp>
        <p:nvSpPr>
          <p:cNvPr id="61" name="Platshållare för text 20">
            <a:extLst>
              <a:ext uri="{FF2B5EF4-FFF2-40B4-BE49-F238E27FC236}">
                <a16:creationId xmlns:a16="http://schemas.microsoft.com/office/drawing/2014/main" id="{9BFFAB28-5861-B04F-B3EE-7438D469463E}"/>
              </a:ext>
            </a:extLst>
          </p:cNvPr>
          <p:cNvSpPr>
            <a:spLocks noGrp="1"/>
          </p:cNvSpPr>
          <p:nvPr>
            <p:ph type="body" sz="quarter" idx="29" hasCustomPrompt="1"/>
          </p:nvPr>
        </p:nvSpPr>
        <p:spPr>
          <a:xfrm>
            <a:off x="9412107" y="4024148"/>
            <a:ext cx="1916334" cy="14386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60" name="Platshållare för text 20">
            <a:extLst>
              <a:ext uri="{FF2B5EF4-FFF2-40B4-BE49-F238E27FC236}">
                <a16:creationId xmlns:a16="http://schemas.microsoft.com/office/drawing/2014/main" id="{E13114D9-3DAB-804B-8C39-1A9C4EFDEFBA}"/>
              </a:ext>
            </a:extLst>
          </p:cNvPr>
          <p:cNvSpPr>
            <a:spLocks noGrp="1"/>
          </p:cNvSpPr>
          <p:nvPr>
            <p:ph type="body" sz="quarter" idx="28" hasCustomPrompt="1"/>
          </p:nvPr>
        </p:nvSpPr>
        <p:spPr>
          <a:xfrm>
            <a:off x="9412107" y="3456698"/>
            <a:ext cx="1916334" cy="557415"/>
          </a:xfrm>
        </p:spPr>
        <p:txBody>
          <a:bodyPr tIns="360000" anchor="b" anchorCtr="0"/>
          <a:lstStyle>
            <a:lvl1pPr marL="7938" indent="-7938" algn="ctr">
              <a:buNone/>
              <a:tabLst/>
              <a:defRPr sz="1400" b="1">
                <a:latin typeface="+mj-lt"/>
              </a:defRPr>
            </a:lvl1pPr>
          </a:lstStyle>
          <a:p>
            <a:pPr lvl="0"/>
            <a:r>
              <a:rPr lang="sv-SE"/>
              <a:t>Skriv din rubrik här</a:t>
            </a:r>
          </a:p>
        </p:txBody>
      </p:sp>
      <p:sp>
        <p:nvSpPr>
          <p:cNvPr id="22" name="Platshållare för text 20">
            <a:extLst>
              <a:ext uri="{FF2B5EF4-FFF2-40B4-BE49-F238E27FC236}">
                <a16:creationId xmlns:a16="http://schemas.microsoft.com/office/drawing/2014/main" id="{4640064D-AD86-9C43-B464-424E2A45C4B9}"/>
              </a:ext>
            </a:extLst>
          </p:cNvPr>
          <p:cNvSpPr>
            <a:spLocks noGrp="1"/>
          </p:cNvSpPr>
          <p:nvPr>
            <p:ph type="body" sz="quarter" idx="32" hasCustomPrompt="1"/>
          </p:nvPr>
        </p:nvSpPr>
        <p:spPr>
          <a:xfrm>
            <a:off x="7273502" y="4024148"/>
            <a:ext cx="1916334" cy="14386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21" name="Platshållare för text 20">
            <a:extLst>
              <a:ext uri="{FF2B5EF4-FFF2-40B4-BE49-F238E27FC236}">
                <a16:creationId xmlns:a16="http://schemas.microsoft.com/office/drawing/2014/main" id="{418533DE-332F-6F46-B6D1-930DC824D24A}"/>
              </a:ext>
            </a:extLst>
          </p:cNvPr>
          <p:cNvSpPr>
            <a:spLocks noGrp="1"/>
          </p:cNvSpPr>
          <p:nvPr>
            <p:ph type="body" sz="quarter" idx="31" hasCustomPrompt="1"/>
          </p:nvPr>
        </p:nvSpPr>
        <p:spPr>
          <a:xfrm>
            <a:off x="7273502" y="3456699"/>
            <a:ext cx="1916334" cy="557415"/>
          </a:xfrm>
        </p:spPr>
        <p:txBody>
          <a:bodyPr tIns="360000" anchor="b" anchorCtr="0"/>
          <a:lstStyle>
            <a:lvl1pPr algn="ctr">
              <a:buNone/>
              <a:defRPr sz="1400" b="1">
                <a:latin typeface="+mj-lt"/>
              </a:defRPr>
            </a:lvl1pPr>
          </a:lstStyle>
          <a:p>
            <a:pPr lvl="0"/>
            <a:r>
              <a:rPr lang="sv-SE"/>
              <a:t>Skriv din rubrik här</a:t>
            </a:r>
          </a:p>
        </p:txBody>
      </p:sp>
      <p:sp>
        <p:nvSpPr>
          <p:cNvPr id="59" name="Platshållare för text 20">
            <a:extLst>
              <a:ext uri="{FF2B5EF4-FFF2-40B4-BE49-F238E27FC236}">
                <a16:creationId xmlns:a16="http://schemas.microsoft.com/office/drawing/2014/main" id="{C8666679-E8C2-CF49-8618-81DFC07069B4}"/>
              </a:ext>
            </a:extLst>
          </p:cNvPr>
          <p:cNvSpPr>
            <a:spLocks noGrp="1"/>
          </p:cNvSpPr>
          <p:nvPr>
            <p:ph type="body" sz="quarter" idx="27" hasCustomPrompt="1"/>
          </p:nvPr>
        </p:nvSpPr>
        <p:spPr>
          <a:xfrm>
            <a:off x="5134898" y="4024148"/>
            <a:ext cx="1916334" cy="14386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8" name="Platshållare för text 20">
            <a:extLst>
              <a:ext uri="{FF2B5EF4-FFF2-40B4-BE49-F238E27FC236}">
                <a16:creationId xmlns:a16="http://schemas.microsoft.com/office/drawing/2014/main" id="{1F8E51F4-8F25-ED40-8825-B43726E1A4BA}"/>
              </a:ext>
            </a:extLst>
          </p:cNvPr>
          <p:cNvSpPr>
            <a:spLocks noGrp="1"/>
          </p:cNvSpPr>
          <p:nvPr>
            <p:ph type="body" sz="quarter" idx="26" hasCustomPrompt="1"/>
          </p:nvPr>
        </p:nvSpPr>
        <p:spPr>
          <a:xfrm>
            <a:off x="5134898" y="3456699"/>
            <a:ext cx="1916334" cy="557415"/>
          </a:xfrm>
        </p:spPr>
        <p:txBody>
          <a:bodyPr tIns="360000" anchor="b" anchorCtr="0"/>
          <a:lstStyle>
            <a:lvl1pPr marL="7938" indent="-7938" algn="ctr">
              <a:buNone/>
              <a:tabLst/>
              <a:defRPr sz="1400" b="1">
                <a:latin typeface="+mj-lt"/>
              </a:defRPr>
            </a:lvl1pPr>
          </a:lstStyle>
          <a:p>
            <a:pPr lvl="0"/>
            <a:r>
              <a:rPr lang="sv-SE"/>
              <a:t>Skriv din rubrik här</a:t>
            </a:r>
          </a:p>
        </p:txBody>
      </p:sp>
      <p:sp>
        <p:nvSpPr>
          <p:cNvPr id="57" name="Platshållare för text 20">
            <a:extLst>
              <a:ext uri="{FF2B5EF4-FFF2-40B4-BE49-F238E27FC236}">
                <a16:creationId xmlns:a16="http://schemas.microsoft.com/office/drawing/2014/main" id="{B18321EE-E4B1-F944-A7A6-CCA3F02CFEED}"/>
              </a:ext>
            </a:extLst>
          </p:cNvPr>
          <p:cNvSpPr>
            <a:spLocks noGrp="1"/>
          </p:cNvSpPr>
          <p:nvPr>
            <p:ph type="body" sz="quarter" idx="25" hasCustomPrompt="1"/>
          </p:nvPr>
        </p:nvSpPr>
        <p:spPr>
          <a:xfrm>
            <a:off x="2996294" y="4024148"/>
            <a:ext cx="1916334" cy="14386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6" name="Platshållare för text 20">
            <a:extLst>
              <a:ext uri="{FF2B5EF4-FFF2-40B4-BE49-F238E27FC236}">
                <a16:creationId xmlns:a16="http://schemas.microsoft.com/office/drawing/2014/main" id="{D21178EA-A6C9-0045-BD4F-25BE72051974}"/>
              </a:ext>
            </a:extLst>
          </p:cNvPr>
          <p:cNvSpPr>
            <a:spLocks noGrp="1"/>
          </p:cNvSpPr>
          <p:nvPr>
            <p:ph type="body" sz="quarter" idx="24" hasCustomPrompt="1"/>
          </p:nvPr>
        </p:nvSpPr>
        <p:spPr>
          <a:xfrm>
            <a:off x="2996294" y="3456699"/>
            <a:ext cx="1916334" cy="557415"/>
          </a:xfrm>
        </p:spPr>
        <p:txBody>
          <a:bodyPr tIns="360000" anchor="b" anchorCtr="0"/>
          <a:lstStyle>
            <a:lvl1pPr marL="7938" indent="-7938" algn="ctr">
              <a:buNone/>
              <a:tabLst/>
              <a:defRPr sz="1400" b="1">
                <a:latin typeface="+mj-lt"/>
              </a:defRPr>
            </a:lvl1pPr>
          </a:lstStyle>
          <a:p>
            <a:pPr lvl="0"/>
            <a:r>
              <a:rPr lang="sv-SE"/>
              <a:t>Skriv din rubrik här</a:t>
            </a:r>
          </a:p>
        </p:txBody>
      </p:sp>
      <p:sp>
        <p:nvSpPr>
          <p:cNvPr id="53" name="Platshållare för text 20">
            <a:extLst>
              <a:ext uri="{FF2B5EF4-FFF2-40B4-BE49-F238E27FC236}">
                <a16:creationId xmlns:a16="http://schemas.microsoft.com/office/drawing/2014/main" id="{7FC080A4-4B58-504A-AA4C-44F0208CC7CF}"/>
              </a:ext>
            </a:extLst>
          </p:cNvPr>
          <p:cNvSpPr>
            <a:spLocks noGrp="1"/>
          </p:cNvSpPr>
          <p:nvPr>
            <p:ph type="body" sz="quarter" idx="23" hasCustomPrompt="1"/>
          </p:nvPr>
        </p:nvSpPr>
        <p:spPr>
          <a:xfrm>
            <a:off x="857690" y="4024148"/>
            <a:ext cx="1916334" cy="1438649"/>
          </a:xfrm>
        </p:spPr>
        <p:txBody>
          <a:bodyPr tIns="108000"/>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a:lvl1pPr>
          </a:lstStyle>
          <a:p>
            <a:pPr marL="7938" marR="0" lvl="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din korta löpande text. Inte längre än denna. Här skriver du din korta löpande text. Inte längre än denna. Här skriver du din korta löpande text. Inte längre än denna. </a:t>
            </a:r>
          </a:p>
        </p:txBody>
      </p:sp>
      <p:sp>
        <p:nvSpPr>
          <p:cNvPr id="52" name="Platshållare för text 20">
            <a:extLst>
              <a:ext uri="{FF2B5EF4-FFF2-40B4-BE49-F238E27FC236}">
                <a16:creationId xmlns:a16="http://schemas.microsoft.com/office/drawing/2014/main" id="{3E0F4BFC-A68D-514A-ACA1-BB0EF35CD106}"/>
              </a:ext>
            </a:extLst>
          </p:cNvPr>
          <p:cNvSpPr>
            <a:spLocks noGrp="1"/>
          </p:cNvSpPr>
          <p:nvPr>
            <p:ph type="body" sz="quarter" idx="22" hasCustomPrompt="1"/>
          </p:nvPr>
        </p:nvSpPr>
        <p:spPr>
          <a:xfrm>
            <a:off x="857690" y="3456699"/>
            <a:ext cx="1916334" cy="557415"/>
          </a:xfrm>
        </p:spPr>
        <p:txBody>
          <a:bodyPr tIns="360000" anchor="b" anchorCtr="0"/>
          <a:lstStyle>
            <a:lvl1pPr marL="7938" indent="-7938" algn="ctr">
              <a:buNone/>
              <a:tabLst/>
              <a:defRPr sz="1400" b="1">
                <a:latin typeface="+mj-lt"/>
              </a:defRPr>
            </a:lvl1pPr>
          </a:lstStyle>
          <a:p>
            <a:pPr lvl="0"/>
            <a:r>
              <a:rPr lang="sv-SE"/>
              <a:t>Skriv din rubrik här</a:t>
            </a:r>
          </a:p>
        </p:txBody>
      </p:sp>
      <p:sp>
        <p:nvSpPr>
          <p:cNvPr id="16" name="Platshållare för bild 2">
            <a:extLst>
              <a:ext uri="{FF2B5EF4-FFF2-40B4-BE49-F238E27FC236}">
                <a16:creationId xmlns:a16="http://schemas.microsoft.com/office/drawing/2014/main" id="{79BAC981-1D99-2845-932C-B8ED1070FF9A}"/>
              </a:ext>
              <a:ext uri="{C183D7F6-B498-43B3-948B-1728B52AA6E4}">
                <adec:decorative xmlns:adec="http://schemas.microsoft.com/office/drawing/2017/decorative" val="0"/>
              </a:ext>
            </a:extLst>
          </p:cNvPr>
          <p:cNvSpPr>
            <a:spLocks noGrp="1"/>
          </p:cNvSpPr>
          <p:nvPr>
            <p:ph type="pic" sz="quarter" idx="30"/>
          </p:nvPr>
        </p:nvSpPr>
        <p:spPr>
          <a:xfrm>
            <a:off x="0" y="0"/>
            <a:ext cx="12192000" cy="3429000"/>
          </a:xfrm>
        </p:spPr>
        <p:txBody>
          <a:bodyPr/>
          <a:lstStyle/>
          <a:p>
            <a:r>
              <a:rPr lang="sv-SE"/>
              <a:t>Klicka på ikonen för att lägga till en bild</a:t>
            </a:r>
          </a:p>
        </p:txBody>
      </p:sp>
      <p:sp>
        <p:nvSpPr>
          <p:cNvPr id="20" name="textruta 19">
            <a:extLst>
              <a:ext uri="{FF2B5EF4-FFF2-40B4-BE49-F238E27FC236}">
                <a16:creationId xmlns:a16="http://schemas.microsoft.com/office/drawing/2014/main" id="{9695158C-6900-374F-B784-81940C7560C7}"/>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17" name="Diabildsnummer">
            <a:extLst>
              <a:ext uri="{FF2B5EF4-FFF2-40B4-BE49-F238E27FC236}">
                <a16:creationId xmlns:a16="http://schemas.microsoft.com/office/drawing/2014/main" id="{7F329734-5736-9945-9CCA-F8909855620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9" name="textruta 18">
            <a:extLst>
              <a:ext uri="{FF2B5EF4-FFF2-40B4-BE49-F238E27FC236}">
                <a16:creationId xmlns:a16="http://schemas.microsoft.com/office/drawing/2014/main" id="{58223A6B-3CE5-DC47-83EC-C20F76D4C30D}"/>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3" name="textruta 22">
            <a:extLst>
              <a:ext uri="{FF2B5EF4-FFF2-40B4-BE49-F238E27FC236}">
                <a16:creationId xmlns:a16="http://schemas.microsoft.com/office/drawing/2014/main" id="{33D4B83C-C9F6-D444-B29E-11BF693C79C8}"/>
              </a:ext>
            </a:extLst>
          </p:cNvPr>
          <p:cNvSpPr txBox="1"/>
          <p:nvPr/>
        </p:nvSpPr>
        <p:spPr>
          <a:xfrm>
            <a:off x="32084" y="3183678"/>
            <a:ext cx="1780674" cy="230832"/>
          </a:xfrm>
          <a:prstGeom prst="rect">
            <a:avLst/>
          </a:prstGeom>
          <a:noFill/>
        </p:spPr>
        <p:txBody>
          <a:bodyPr wrap="square" rtlCol="0">
            <a:spAutoFit/>
          </a:bodyPr>
          <a:lstStyle/>
          <a:p>
            <a:r>
              <a:rPr lang="sv-SE" sz="900" i="1">
                <a:solidFill>
                  <a:schemeClr val="bg1"/>
                </a:solidFill>
              </a:rPr>
              <a:t>Fotograf:</a:t>
            </a:r>
          </a:p>
        </p:txBody>
      </p:sp>
      <p:sp>
        <p:nvSpPr>
          <p:cNvPr id="26" name="Platshållare för text 4">
            <a:extLst>
              <a:ext uri="{FF2B5EF4-FFF2-40B4-BE49-F238E27FC236}">
                <a16:creationId xmlns:a16="http://schemas.microsoft.com/office/drawing/2014/main" id="{2F4A254F-02F3-9D41-A89B-3A2F50F53994}"/>
              </a:ext>
            </a:extLst>
          </p:cNvPr>
          <p:cNvSpPr>
            <a:spLocks noGrp="1"/>
          </p:cNvSpPr>
          <p:nvPr>
            <p:ph type="body" sz="quarter" idx="33" hasCustomPrompt="1"/>
          </p:nvPr>
        </p:nvSpPr>
        <p:spPr>
          <a:xfrm>
            <a:off x="86409" y="3142035"/>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24" name="Platshållare för rubrik 1">
            <a:extLst>
              <a:ext uri="{FF2B5EF4-FFF2-40B4-BE49-F238E27FC236}">
                <a16:creationId xmlns:a16="http://schemas.microsoft.com/office/drawing/2014/main" id="{82B56F91-E7C3-F94B-9717-8CEE5FDA806C}"/>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52F95514-4AA8-8C88-B1C8-C2763C9449F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8592772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Rubrik + infografik alt.1">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CDAE4517-A532-1E4C-87D9-DF3ADEBE666F}"/>
              </a:ext>
            </a:extLst>
          </p:cNvPr>
          <p:cNvGrpSpPr/>
          <p:nvPr/>
        </p:nvGrpSpPr>
        <p:grpSpPr>
          <a:xfrm rot="5400000" flipV="1">
            <a:off x="4341882" y="3399703"/>
            <a:ext cx="288032" cy="1070021"/>
            <a:chOff x="4655840" y="4470994"/>
            <a:chExt cx="288032" cy="1070021"/>
          </a:xfrm>
        </p:grpSpPr>
        <p:cxnSp>
          <p:nvCxnSpPr>
            <p:cNvPr id="28" name="Rak 27">
              <a:extLst>
                <a:ext uri="{FF2B5EF4-FFF2-40B4-BE49-F238E27FC236}">
                  <a16:creationId xmlns:a16="http://schemas.microsoft.com/office/drawing/2014/main" id="{D2BB4047-3E10-C247-B8E9-71ADFB181C50}"/>
                </a:ext>
              </a:extLst>
            </p:cNvPr>
            <p:cNvCxnSpPr/>
            <p:nvPr/>
          </p:nvCxnSpPr>
          <p:spPr>
            <a:xfrm flipV="1">
              <a:off x="4655840" y="4725144"/>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61ED094A-4077-4F4F-B990-3A501CDE185F}"/>
                </a:ext>
              </a:extLst>
            </p:cNvPr>
            <p:cNvCxnSpPr>
              <a:cxnSpLocks/>
            </p:cNvCxnSpPr>
            <p:nvPr/>
          </p:nvCxnSpPr>
          <p:spPr>
            <a:xfrm flipV="1">
              <a:off x="4655840" y="4470994"/>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Ellips 14">
            <a:extLst>
              <a:ext uri="{FF2B5EF4-FFF2-40B4-BE49-F238E27FC236}">
                <a16:creationId xmlns:a16="http://schemas.microsoft.com/office/drawing/2014/main" id="{20D8DA63-DD6E-0A4D-98BE-D9B1CC6E1244}"/>
              </a:ext>
              <a:ext uri="{C183D7F6-B498-43B3-948B-1728B52AA6E4}">
                <adec:decorative xmlns:adec="http://schemas.microsoft.com/office/drawing/2017/decorative" val="1"/>
              </a:ext>
            </a:extLst>
          </p:cNvPr>
          <p:cNvSpPr/>
          <p:nvPr/>
        </p:nvSpPr>
        <p:spPr>
          <a:xfrm>
            <a:off x="2946400" y="4078730"/>
            <a:ext cx="1440160" cy="144016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Platshållare för text 20">
            <a:extLst>
              <a:ext uri="{FF2B5EF4-FFF2-40B4-BE49-F238E27FC236}">
                <a16:creationId xmlns:a16="http://schemas.microsoft.com/office/drawing/2014/main" id="{E36DF048-E63F-3546-9CAE-29541B4D7201}"/>
              </a:ext>
            </a:extLst>
          </p:cNvPr>
          <p:cNvSpPr>
            <a:spLocks noGrp="1"/>
          </p:cNvSpPr>
          <p:nvPr>
            <p:ph type="body" sz="quarter" idx="33" hasCustomPrompt="1"/>
          </p:nvPr>
        </p:nvSpPr>
        <p:spPr>
          <a:xfrm>
            <a:off x="3094554" y="4974519"/>
            <a:ext cx="1110483" cy="302954"/>
          </a:xfrm>
        </p:spPr>
        <p:txBody>
          <a:bodyPr tIns="108000"/>
          <a:lstStyle>
            <a:lvl1pPr algn="ctr">
              <a:buNone/>
              <a:defRPr sz="1400" b="0">
                <a:solidFill>
                  <a:schemeClr val="bg1"/>
                </a:solidFill>
                <a:latin typeface="+mn-lt"/>
              </a:defRPr>
            </a:lvl1pPr>
          </a:lstStyle>
          <a:p>
            <a:pPr lvl="0"/>
            <a:r>
              <a:rPr lang="sv-SE"/>
              <a:t>enhet</a:t>
            </a:r>
          </a:p>
        </p:txBody>
      </p:sp>
      <p:sp>
        <p:nvSpPr>
          <p:cNvPr id="36" name="Platshållare för text 35">
            <a:extLst>
              <a:ext uri="{FF2B5EF4-FFF2-40B4-BE49-F238E27FC236}">
                <a16:creationId xmlns:a16="http://schemas.microsoft.com/office/drawing/2014/main" id="{39B42830-7D84-D643-9CE6-2A4412E530F7}"/>
              </a:ext>
            </a:extLst>
          </p:cNvPr>
          <p:cNvSpPr>
            <a:spLocks noGrp="1"/>
          </p:cNvSpPr>
          <p:nvPr>
            <p:ph type="body" sz="quarter" idx="24" hasCustomPrompt="1"/>
          </p:nvPr>
        </p:nvSpPr>
        <p:spPr>
          <a:xfrm>
            <a:off x="2927648" y="4469188"/>
            <a:ext cx="1440160" cy="609398"/>
          </a:xfrm>
        </p:spPr>
        <p:txBody>
          <a:bodyPr tIns="0" anchor="t" anchorCtr="0"/>
          <a:lstStyle>
            <a:lvl1pPr algn="ctr">
              <a:buNone/>
              <a:defRPr sz="4400" b="1">
                <a:solidFill>
                  <a:schemeClr val="bg1"/>
                </a:solidFill>
              </a:defRPr>
            </a:lvl1pPr>
          </a:lstStyle>
          <a:p>
            <a:pPr lvl="0"/>
            <a:r>
              <a:rPr lang="sv-SE"/>
              <a:t>XX</a:t>
            </a:r>
          </a:p>
        </p:txBody>
      </p:sp>
      <p:sp>
        <p:nvSpPr>
          <p:cNvPr id="50" name="Underrubrik 2">
            <a:extLst>
              <a:ext uri="{FF2B5EF4-FFF2-40B4-BE49-F238E27FC236}">
                <a16:creationId xmlns:a16="http://schemas.microsoft.com/office/drawing/2014/main" id="{B271D6AC-9D54-844D-AF88-5E35A0D3A464}"/>
              </a:ext>
            </a:extLst>
          </p:cNvPr>
          <p:cNvSpPr>
            <a:spLocks noGrp="1"/>
          </p:cNvSpPr>
          <p:nvPr>
            <p:ph type="subTitle" idx="1" hasCustomPrompt="1"/>
          </p:nvPr>
        </p:nvSpPr>
        <p:spPr>
          <a:xfrm>
            <a:off x="4381079" y="5424668"/>
            <a:ext cx="1786929" cy="884652"/>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42" name="Platshållare för text 20">
            <a:extLst>
              <a:ext uri="{FF2B5EF4-FFF2-40B4-BE49-F238E27FC236}">
                <a16:creationId xmlns:a16="http://schemas.microsoft.com/office/drawing/2014/main" id="{EDB080A0-9523-7349-B67D-D08161AA4D61}"/>
              </a:ext>
            </a:extLst>
          </p:cNvPr>
          <p:cNvSpPr>
            <a:spLocks noGrp="1"/>
          </p:cNvSpPr>
          <p:nvPr>
            <p:ph type="body" sz="quarter" idx="27" hasCustomPrompt="1"/>
          </p:nvPr>
        </p:nvSpPr>
        <p:spPr>
          <a:xfrm>
            <a:off x="4382040" y="5107732"/>
            <a:ext cx="1785968" cy="302954"/>
          </a:xfrm>
        </p:spPr>
        <p:txBody>
          <a:bodyPr tIns="108000"/>
          <a:lstStyle>
            <a:lvl1pPr algn="l">
              <a:buNone/>
              <a:defRPr sz="1400" b="1">
                <a:latin typeface="+mj-lt"/>
              </a:defRPr>
            </a:lvl1pPr>
          </a:lstStyle>
          <a:p>
            <a:pPr lvl="0"/>
            <a:r>
              <a:rPr lang="sv-SE"/>
              <a:t>Rubrik</a:t>
            </a:r>
          </a:p>
        </p:txBody>
      </p:sp>
      <p:grpSp>
        <p:nvGrpSpPr>
          <p:cNvPr id="30" name="Grupp 29">
            <a:extLst>
              <a:ext uri="{FF2B5EF4-FFF2-40B4-BE49-F238E27FC236}">
                <a16:creationId xmlns:a16="http://schemas.microsoft.com/office/drawing/2014/main" id="{AA1547F2-CA50-EB45-BEC2-93CB4F337D5E}"/>
              </a:ext>
            </a:extLst>
          </p:cNvPr>
          <p:cNvGrpSpPr/>
          <p:nvPr/>
        </p:nvGrpSpPr>
        <p:grpSpPr>
          <a:xfrm rot="16200000" flipH="1" flipV="1">
            <a:off x="7226335" y="3167424"/>
            <a:ext cx="288032" cy="1070021"/>
            <a:chOff x="4655840" y="4470994"/>
            <a:chExt cx="288032" cy="1070021"/>
          </a:xfrm>
        </p:grpSpPr>
        <p:cxnSp>
          <p:nvCxnSpPr>
            <p:cNvPr id="31" name="Rak 30">
              <a:extLst>
                <a:ext uri="{FF2B5EF4-FFF2-40B4-BE49-F238E27FC236}">
                  <a16:creationId xmlns:a16="http://schemas.microsoft.com/office/drawing/2014/main" id="{841A198E-0BA1-604B-B44D-8D27F9B96B44}"/>
                </a:ext>
              </a:extLst>
            </p:cNvPr>
            <p:cNvCxnSpPr/>
            <p:nvPr/>
          </p:nvCxnSpPr>
          <p:spPr>
            <a:xfrm flipV="1">
              <a:off x="4655840" y="4725144"/>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BA35750A-25F9-6841-BF95-FC30D3E9856A}"/>
                </a:ext>
              </a:extLst>
            </p:cNvPr>
            <p:cNvCxnSpPr>
              <a:cxnSpLocks/>
            </p:cNvCxnSpPr>
            <p:nvPr/>
          </p:nvCxnSpPr>
          <p:spPr>
            <a:xfrm flipV="1">
              <a:off x="4655840" y="4470994"/>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Ellips 47">
            <a:extLst>
              <a:ext uri="{FF2B5EF4-FFF2-40B4-BE49-F238E27FC236}">
                <a16:creationId xmlns:a16="http://schemas.microsoft.com/office/drawing/2014/main" id="{65BEB9EF-2058-024B-92F8-960E1188F77A}"/>
              </a:ext>
              <a:ext uri="{C183D7F6-B498-43B3-948B-1728B52AA6E4}">
                <adec:decorative xmlns:adec="http://schemas.microsoft.com/office/drawing/2017/decorative" val="1"/>
              </a:ext>
            </a:extLst>
          </p:cNvPr>
          <p:cNvSpPr/>
          <p:nvPr/>
        </p:nvSpPr>
        <p:spPr>
          <a:xfrm>
            <a:off x="7752184" y="3667572"/>
            <a:ext cx="1440160" cy="1440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Platshållare för text 20">
            <a:extLst>
              <a:ext uri="{FF2B5EF4-FFF2-40B4-BE49-F238E27FC236}">
                <a16:creationId xmlns:a16="http://schemas.microsoft.com/office/drawing/2014/main" id="{2AEF2DAE-DA35-5145-9CFF-68B54F7F02CA}"/>
              </a:ext>
            </a:extLst>
          </p:cNvPr>
          <p:cNvSpPr>
            <a:spLocks noGrp="1"/>
          </p:cNvSpPr>
          <p:nvPr>
            <p:ph type="body" sz="quarter" idx="35" hasCustomPrompt="1"/>
          </p:nvPr>
        </p:nvSpPr>
        <p:spPr>
          <a:xfrm>
            <a:off x="7919090" y="4549181"/>
            <a:ext cx="1110483" cy="302954"/>
          </a:xfrm>
        </p:spPr>
        <p:txBody>
          <a:bodyPr tIns="108000"/>
          <a:lstStyle>
            <a:lvl1pPr algn="ctr">
              <a:buNone/>
              <a:defRPr sz="1400" b="0">
                <a:solidFill>
                  <a:schemeClr val="bg1"/>
                </a:solidFill>
                <a:latin typeface="+mn-lt"/>
              </a:defRPr>
            </a:lvl1pPr>
          </a:lstStyle>
          <a:p>
            <a:pPr lvl="0"/>
            <a:r>
              <a:rPr lang="sv-SE"/>
              <a:t>enhet</a:t>
            </a:r>
          </a:p>
        </p:txBody>
      </p:sp>
      <p:sp>
        <p:nvSpPr>
          <p:cNvPr id="49" name="Platshållare för text 35">
            <a:extLst>
              <a:ext uri="{FF2B5EF4-FFF2-40B4-BE49-F238E27FC236}">
                <a16:creationId xmlns:a16="http://schemas.microsoft.com/office/drawing/2014/main" id="{24244F5A-5A2D-ED47-9F87-058DBF64154D}"/>
              </a:ext>
            </a:extLst>
          </p:cNvPr>
          <p:cNvSpPr>
            <a:spLocks noGrp="1"/>
          </p:cNvSpPr>
          <p:nvPr>
            <p:ph type="body" sz="quarter" idx="34" hasCustomPrompt="1"/>
          </p:nvPr>
        </p:nvSpPr>
        <p:spPr>
          <a:xfrm>
            <a:off x="7752184" y="4043850"/>
            <a:ext cx="1440160" cy="609398"/>
          </a:xfrm>
        </p:spPr>
        <p:txBody>
          <a:bodyPr tIns="0" anchor="t" anchorCtr="0"/>
          <a:lstStyle>
            <a:lvl1pPr algn="ctr">
              <a:buNone/>
              <a:defRPr sz="4400" b="1">
                <a:solidFill>
                  <a:schemeClr val="bg1"/>
                </a:solidFill>
              </a:defRPr>
            </a:lvl1pPr>
          </a:lstStyle>
          <a:p>
            <a:pPr lvl="0"/>
            <a:r>
              <a:rPr lang="sv-SE"/>
              <a:t>XX</a:t>
            </a:r>
          </a:p>
        </p:txBody>
      </p:sp>
      <p:sp>
        <p:nvSpPr>
          <p:cNvPr id="33" name="Platshållare för text 3">
            <a:extLst>
              <a:ext uri="{FF2B5EF4-FFF2-40B4-BE49-F238E27FC236}">
                <a16:creationId xmlns:a16="http://schemas.microsoft.com/office/drawing/2014/main" id="{66076E49-CA2A-7744-987B-B58E51230149}"/>
              </a:ext>
            </a:extLst>
          </p:cNvPr>
          <p:cNvSpPr>
            <a:spLocks noGrp="1"/>
          </p:cNvSpPr>
          <p:nvPr>
            <p:ph type="body" sz="quarter" idx="31" hasCustomPrompt="1"/>
          </p:nvPr>
        </p:nvSpPr>
        <p:spPr>
          <a:xfrm>
            <a:off x="9192344" y="4994894"/>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1" name="Platshållare för text 20">
            <a:extLst>
              <a:ext uri="{FF2B5EF4-FFF2-40B4-BE49-F238E27FC236}">
                <a16:creationId xmlns:a16="http://schemas.microsoft.com/office/drawing/2014/main" id="{3FE48435-DED6-E54C-A145-E824E5F71989}"/>
              </a:ext>
            </a:extLst>
          </p:cNvPr>
          <p:cNvSpPr>
            <a:spLocks noGrp="1"/>
          </p:cNvSpPr>
          <p:nvPr>
            <p:ph type="body" sz="quarter" idx="28" hasCustomPrompt="1"/>
          </p:nvPr>
        </p:nvSpPr>
        <p:spPr>
          <a:xfrm>
            <a:off x="9192344" y="4671565"/>
            <a:ext cx="632658" cy="302954"/>
          </a:xfrm>
        </p:spPr>
        <p:txBody>
          <a:bodyPr tIns="108000"/>
          <a:lstStyle>
            <a:lvl1pPr algn="l">
              <a:buNone/>
              <a:defRPr sz="1400" b="1">
                <a:latin typeface="+mj-lt"/>
              </a:defRPr>
            </a:lvl1pPr>
          </a:lstStyle>
          <a:p>
            <a:pPr lvl="0"/>
            <a:r>
              <a:rPr lang="sv-SE"/>
              <a:t>Rubrik</a:t>
            </a:r>
          </a:p>
        </p:txBody>
      </p:sp>
      <p:cxnSp>
        <p:nvCxnSpPr>
          <p:cNvPr id="44" name="Rak 43">
            <a:extLst>
              <a:ext uri="{FF2B5EF4-FFF2-40B4-BE49-F238E27FC236}">
                <a16:creationId xmlns:a16="http://schemas.microsoft.com/office/drawing/2014/main" id="{C4857E1D-4602-A642-A15A-08BA7DA2E79C}"/>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Rak 45">
            <a:extLst>
              <a:ext uri="{FF2B5EF4-FFF2-40B4-BE49-F238E27FC236}">
                <a16:creationId xmlns:a16="http://schemas.microsoft.com/office/drawing/2014/main" id="{564892CC-D1A0-BE48-8C98-4E5336F30586}"/>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Ellips 58">
            <a:extLst>
              <a:ext uri="{FF2B5EF4-FFF2-40B4-BE49-F238E27FC236}">
                <a16:creationId xmlns:a16="http://schemas.microsoft.com/office/drawing/2014/main" id="{8AF6092A-0351-1B40-BA43-D28EEB371717}"/>
              </a:ext>
              <a:ext uri="{C183D7F6-B498-43B3-948B-1728B52AA6E4}">
                <adec:decorative xmlns:adec="http://schemas.microsoft.com/office/drawing/2017/decorative" val="1"/>
              </a:ext>
            </a:extLst>
          </p:cNvPr>
          <p:cNvSpPr/>
          <p:nvPr/>
        </p:nvSpPr>
        <p:spPr>
          <a:xfrm>
            <a:off x="6859737" y="791512"/>
            <a:ext cx="1440160" cy="1440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Platshållare för text 20">
            <a:extLst>
              <a:ext uri="{FF2B5EF4-FFF2-40B4-BE49-F238E27FC236}">
                <a16:creationId xmlns:a16="http://schemas.microsoft.com/office/drawing/2014/main" id="{9DBA3691-B1A3-E849-A97F-7325D6A7B544}"/>
              </a:ext>
            </a:extLst>
          </p:cNvPr>
          <p:cNvSpPr>
            <a:spLocks noGrp="1"/>
          </p:cNvSpPr>
          <p:nvPr>
            <p:ph type="body" sz="quarter" idx="40" hasCustomPrompt="1"/>
          </p:nvPr>
        </p:nvSpPr>
        <p:spPr>
          <a:xfrm>
            <a:off x="7026643" y="1694189"/>
            <a:ext cx="1110483" cy="302954"/>
          </a:xfrm>
        </p:spPr>
        <p:txBody>
          <a:bodyPr tIns="108000"/>
          <a:lstStyle>
            <a:lvl1pPr algn="ctr">
              <a:buNone/>
              <a:defRPr sz="1400" b="0">
                <a:solidFill>
                  <a:schemeClr val="tx1"/>
                </a:solidFill>
                <a:latin typeface="+mn-lt"/>
              </a:defRPr>
            </a:lvl1pPr>
          </a:lstStyle>
          <a:p>
            <a:pPr lvl="0"/>
            <a:r>
              <a:rPr lang="sv-SE"/>
              <a:t>enhet</a:t>
            </a:r>
          </a:p>
        </p:txBody>
      </p:sp>
      <p:sp>
        <p:nvSpPr>
          <p:cNvPr id="60" name="Platshållare för text 35">
            <a:extLst>
              <a:ext uri="{FF2B5EF4-FFF2-40B4-BE49-F238E27FC236}">
                <a16:creationId xmlns:a16="http://schemas.microsoft.com/office/drawing/2014/main" id="{C2647EA1-13B3-8747-BBC4-C25E339C96B5}"/>
              </a:ext>
            </a:extLst>
          </p:cNvPr>
          <p:cNvSpPr>
            <a:spLocks noGrp="1"/>
          </p:cNvSpPr>
          <p:nvPr>
            <p:ph type="body" sz="quarter" idx="39" hasCustomPrompt="1"/>
          </p:nvPr>
        </p:nvSpPr>
        <p:spPr>
          <a:xfrm>
            <a:off x="6859737" y="1188858"/>
            <a:ext cx="1440160" cy="609398"/>
          </a:xfrm>
        </p:spPr>
        <p:txBody>
          <a:bodyPr tIns="0" anchor="t" anchorCtr="0"/>
          <a:lstStyle>
            <a:lvl1pPr algn="ctr">
              <a:buNone/>
              <a:defRPr sz="4400" b="1">
                <a:solidFill>
                  <a:schemeClr val="tx1"/>
                </a:solidFill>
              </a:defRPr>
            </a:lvl1pPr>
          </a:lstStyle>
          <a:p>
            <a:pPr lvl="0"/>
            <a:r>
              <a:rPr lang="sv-SE"/>
              <a:t>XX</a:t>
            </a:r>
          </a:p>
        </p:txBody>
      </p:sp>
      <p:sp>
        <p:nvSpPr>
          <p:cNvPr id="4" name="Platshållare för text 3">
            <a:extLst>
              <a:ext uri="{FF2B5EF4-FFF2-40B4-BE49-F238E27FC236}">
                <a16:creationId xmlns:a16="http://schemas.microsoft.com/office/drawing/2014/main" id="{5F3F7138-0D39-9E45-82E1-A29781196964}"/>
              </a:ext>
            </a:extLst>
          </p:cNvPr>
          <p:cNvSpPr>
            <a:spLocks noGrp="1"/>
          </p:cNvSpPr>
          <p:nvPr>
            <p:ph type="body" sz="quarter" idx="30" hasCustomPrompt="1"/>
          </p:nvPr>
        </p:nvSpPr>
        <p:spPr>
          <a:xfrm>
            <a:off x="8304910" y="2115625"/>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3" name="Platshållare för text 20">
            <a:extLst>
              <a:ext uri="{FF2B5EF4-FFF2-40B4-BE49-F238E27FC236}">
                <a16:creationId xmlns:a16="http://schemas.microsoft.com/office/drawing/2014/main" id="{86789D0A-5940-B94A-83D2-C5B69FE2C661}"/>
              </a:ext>
            </a:extLst>
          </p:cNvPr>
          <p:cNvSpPr>
            <a:spLocks noGrp="1"/>
          </p:cNvSpPr>
          <p:nvPr>
            <p:ph type="body" sz="quarter" idx="29" hasCustomPrompt="1"/>
          </p:nvPr>
        </p:nvSpPr>
        <p:spPr>
          <a:xfrm>
            <a:off x="8308746" y="1814388"/>
            <a:ext cx="632658" cy="302954"/>
          </a:xfrm>
        </p:spPr>
        <p:txBody>
          <a:bodyPr tIns="108000"/>
          <a:lstStyle>
            <a:lvl1pPr algn="l">
              <a:buNone/>
              <a:defRPr sz="1400" b="1">
                <a:latin typeface="+mj-lt"/>
              </a:defRPr>
            </a:lvl1pPr>
          </a:lstStyle>
          <a:p>
            <a:pPr lvl="0"/>
            <a:r>
              <a:rPr lang="sv-SE"/>
              <a:t>Rubrik</a:t>
            </a:r>
          </a:p>
        </p:txBody>
      </p:sp>
      <p:grpSp>
        <p:nvGrpSpPr>
          <p:cNvPr id="3" name="Grupp 2">
            <a:extLst>
              <a:ext uri="{FF2B5EF4-FFF2-40B4-BE49-F238E27FC236}">
                <a16:creationId xmlns:a16="http://schemas.microsoft.com/office/drawing/2014/main" id="{6DB25C89-41CF-2D42-B9A2-8B0B358ACE73}"/>
              </a:ext>
            </a:extLst>
          </p:cNvPr>
          <p:cNvGrpSpPr/>
          <p:nvPr/>
        </p:nvGrpSpPr>
        <p:grpSpPr>
          <a:xfrm flipH="1">
            <a:off x="4880522" y="1717729"/>
            <a:ext cx="288032" cy="1070021"/>
            <a:chOff x="4364966" y="1054701"/>
            <a:chExt cx="288032" cy="1070021"/>
          </a:xfrm>
        </p:grpSpPr>
        <p:cxnSp>
          <p:nvCxnSpPr>
            <p:cNvPr id="39" name="Rak 38">
              <a:extLst>
                <a:ext uri="{FF2B5EF4-FFF2-40B4-BE49-F238E27FC236}">
                  <a16:creationId xmlns:a16="http://schemas.microsoft.com/office/drawing/2014/main" id="{1D12123A-0B8C-4F41-822F-0D95B142ED1F}"/>
                </a:ext>
              </a:extLst>
            </p:cNvPr>
            <p:cNvCxnSpPr/>
            <p:nvPr/>
          </p:nvCxnSpPr>
          <p:spPr>
            <a:xfrm flipV="1">
              <a:off x="4364966" y="130885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ak 39">
              <a:extLst>
                <a:ext uri="{FF2B5EF4-FFF2-40B4-BE49-F238E27FC236}">
                  <a16:creationId xmlns:a16="http://schemas.microsoft.com/office/drawing/2014/main" id="{2BB8EF4B-21C1-0B49-BD85-B58663AFA112}"/>
                </a:ext>
              </a:extLst>
            </p:cNvPr>
            <p:cNvCxnSpPr>
              <a:cxnSpLocks/>
            </p:cNvCxnSpPr>
            <p:nvPr/>
          </p:nvCxnSpPr>
          <p:spPr>
            <a:xfrm flipV="1">
              <a:off x="4364966" y="105470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Ellips 53">
            <a:extLst>
              <a:ext uri="{FF2B5EF4-FFF2-40B4-BE49-F238E27FC236}">
                <a16:creationId xmlns:a16="http://schemas.microsoft.com/office/drawing/2014/main" id="{C11ECC78-7BF7-DF45-8625-A1B9C25604EB}"/>
              </a:ext>
              <a:ext uri="{C183D7F6-B498-43B3-948B-1728B52AA6E4}">
                <adec:decorative xmlns:adec="http://schemas.microsoft.com/office/drawing/2017/decorative" val="1"/>
              </a:ext>
            </a:extLst>
          </p:cNvPr>
          <p:cNvSpPr/>
          <p:nvPr/>
        </p:nvSpPr>
        <p:spPr>
          <a:xfrm>
            <a:off x="3388906" y="963536"/>
            <a:ext cx="1440160" cy="14401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Platshållare för text 20">
            <a:extLst>
              <a:ext uri="{FF2B5EF4-FFF2-40B4-BE49-F238E27FC236}">
                <a16:creationId xmlns:a16="http://schemas.microsoft.com/office/drawing/2014/main" id="{A0B33730-BEAD-464A-AB79-3AE0322FA70B}"/>
              </a:ext>
            </a:extLst>
          </p:cNvPr>
          <p:cNvSpPr>
            <a:spLocks noGrp="1"/>
          </p:cNvSpPr>
          <p:nvPr>
            <p:ph type="body" sz="quarter" idx="37" hasCustomPrompt="1"/>
          </p:nvPr>
        </p:nvSpPr>
        <p:spPr>
          <a:xfrm>
            <a:off x="3555812" y="1845145"/>
            <a:ext cx="1110483" cy="302954"/>
          </a:xfrm>
        </p:spPr>
        <p:txBody>
          <a:bodyPr tIns="108000"/>
          <a:lstStyle>
            <a:lvl1pPr algn="ctr">
              <a:buNone/>
              <a:defRPr sz="1400" b="0">
                <a:solidFill>
                  <a:schemeClr val="tx1"/>
                </a:solidFill>
                <a:latin typeface="+mn-lt"/>
              </a:defRPr>
            </a:lvl1pPr>
          </a:lstStyle>
          <a:p>
            <a:pPr lvl="0"/>
            <a:r>
              <a:rPr lang="sv-SE"/>
              <a:t>enhet</a:t>
            </a:r>
          </a:p>
        </p:txBody>
      </p:sp>
      <p:sp>
        <p:nvSpPr>
          <p:cNvPr id="55" name="Platshållare för text 35">
            <a:extLst>
              <a:ext uri="{FF2B5EF4-FFF2-40B4-BE49-F238E27FC236}">
                <a16:creationId xmlns:a16="http://schemas.microsoft.com/office/drawing/2014/main" id="{0AC715F5-27F5-1B49-9C28-7D4D0AD2360C}"/>
              </a:ext>
            </a:extLst>
          </p:cNvPr>
          <p:cNvSpPr>
            <a:spLocks noGrp="1"/>
          </p:cNvSpPr>
          <p:nvPr>
            <p:ph type="body" sz="quarter" idx="36" hasCustomPrompt="1"/>
          </p:nvPr>
        </p:nvSpPr>
        <p:spPr>
          <a:xfrm>
            <a:off x="3388906" y="1339814"/>
            <a:ext cx="1440160" cy="609398"/>
          </a:xfrm>
        </p:spPr>
        <p:txBody>
          <a:bodyPr tIns="0" anchor="t" anchorCtr="0"/>
          <a:lstStyle>
            <a:lvl1pPr algn="ctr">
              <a:buNone/>
              <a:defRPr sz="4400" b="1">
                <a:solidFill>
                  <a:schemeClr val="tx1"/>
                </a:solidFill>
              </a:defRPr>
            </a:lvl1pPr>
          </a:lstStyle>
          <a:p>
            <a:pPr lvl="0"/>
            <a:r>
              <a:rPr lang="sv-SE"/>
              <a:t>XX</a:t>
            </a:r>
          </a:p>
        </p:txBody>
      </p:sp>
      <p:sp>
        <p:nvSpPr>
          <p:cNvPr id="95" name="Platshållare för text 3">
            <a:extLst>
              <a:ext uri="{FF2B5EF4-FFF2-40B4-BE49-F238E27FC236}">
                <a16:creationId xmlns:a16="http://schemas.microsoft.com/office/drawing/2014/main" id="{37E8268E-050A-7A4C-A0D3-206566C1C403}"/>
              </a:ext>
            </a:extLst>
          </p:cNvPr>
          <p:cNvSpPr>
            <a:spLocks noGrp="1"/>
          </p:cNvSpPr>
          <p:nvPr>
            <p:ph type="body" sz="quarter" idx="41" hasCustomPrompt="1"/>
          </p:nvPr>
        </p:nvSpPr>
        <p:spPr>
          <a:xfrm>
            <a:off x="2927648" y="2452840"/>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7" name="Platshållare för text 20">
            <a:extLst>
              <a:ext uri="{FF2B5EF4-FFF2-40B4-BE49-F238E27FC236}">
                <a16:creationId xmlns:a16="http://schemas.microsoft.com/office/drawing/2014/main" id="{7D61B13B-CA2A-0C4B-B373-D57D149FE08B}"/>
              </a:ext>
            </a:extLst>
          </p:cNvPr>
          <p:cNvSpPr>
            <a:spLocks noGrp="1"/>
          </p:cNvSpPr>
          <p:nvPr>
            <p:ph type="body" sz="quarter" idx="38" hasCustomPrompt="1"/>
          </p:nvPr>
        </p:nvSpPr>
        <p:spPr>
          <a:xfrm>
            <a:off x="2928609" y="2131669"/>
            <a:ext cx="1785968" cy="302954"/>
          </a:xfrm>
        </p:spPr>
        <p:txBody>
          <a:bodyPr tIns="108000"/>
          <a:lstStyle>
            <a:lvl1pPr algn="l">
              <a:buNone/>
              <a:defRPr sz="1400" b="1">
                <a:latin typeface="+mj-lt"/>
              </a:defRPr>
            </a:lvl1pPr>
          </a:lstStyle>
          <a:p>
            <a:pPr lvl="0"/>
            <a:r>
              <a:rPr lang="sv-SE"/>
              <a:t>Rubrik</a:t>
            </a:r>
          </a:p>
        </p:txBody>
      </p:sp>
      <p:sp>
        <p:nvSpPr>
          <p:cNvPr id="2" name="Ellips 1">
            <a:extLst>
              <a:ext uri="{FF2B5EF4-FFF2-40B4-BE49-F238E27FC236}">
                <a16:creationId xmlns:a16="http://schemas.microsoft.com/office/drawing/2014/main" id="{DBEBB572-4C78-354A-A368-07D2C06B3DBD}"/>
              </a:ext>
              <a:ext uri="{C183D7F6-B498-43B3-948B-1728B52AA6E4}">
                <adec:decorative xmlns:adec="http://schemas.microsoft.com/office/drawing/2017/decorative" val="1"/>
              </a:ext>
            </a:extLst>
          </p:cNvPr>
          <p:cNvSpPr/>
          <p:nvPr/>
        </p:nvSpPr>
        <p:spPr>
          <a:xfrm>
            <a:off x="5030189" y="2515147"/>
            <a:ext cx="1728192" cy="1728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Platshållare för innehåll 33">
            <a:extLst>
              <a:ext uri="{FF2B5EF4-FFF2-40B4-BE49-F238E27FC236}">
                <a16:creationId xmlns:a16="http://schemas.microsoft.com/office/drawing/2014/main" id="{815038D5-E605-F44D-B4CB-8DC37DA66225}"/>
              </a:ext>
            </a:extLst>
          </p:cNvPr>
          <p:cNvSpPr>
            <a:spLocks noGrp="1"/>
          </p:cNvSpPr>
          <p:nvPr>
            <p:ph sz="quarter" idx="23" hasCustomPrompt="1"/>
          </p:nvPr>
        </p:nvSpPr>
        <p:spPr>
          <a:xfrm>
            <a:off x="5125980" y="2888530"/>
            <a:ext cx="1440160" cy="995451"/>
          </a:xfrm>
        </p:spPr>
        <p:txBody>
          <a:bodyPr/>
          <a:lstStyle>
            <a:lvl1pPr algn="ctr">
              <a:buNone/>
              <a:defRPr sz="3200">
                <a:solidFill>
                  <a:schemeClr val="bg1"/>
                </a:solidFill>
              </a:defRPr>
            </a:lvl1pPr>
          </a:lstStyle>
          <a:p>
            <a:pPr lvl="0"/>
            <a:r>
              <a:rPr lang="sv-SE"/>
              <a:t>Infoga ikon</a:t>
            </a:r>
          </a:p>
        </p:txBody>
      </p:sp>
      <p:sp>
        <p:nvSpPr>
          <p:cNvPr id="21" name="Platshållare för text 20">
            <a:extLst>
              <a:ext uri="{FF2B5EF4-FFF2-40B4-BE49-F238E27FC236}">
                <a16:creationId xmlns:a16="http://schemas.microsoft.com/office/drawing/2014/main" id="{947C623B-40F5-6843-B198-A746074AC80E}"/>
              </a:ext>
            </a:extLst>
          </p:cNvPr>
          <p:cNvSpPr>
            <a:spLocks noGrp="1"/>
          </p:cNvSpPr>
          <p:nvPr>
            <p:ph type="body" sz="quarter" idx="22" hasCustomPrompt="1"/>
          </p:nvPr>
        </p:nvSpPr>
        <p:spPr>
          <a:xfrm>
            <a:off x="479425" y="1125538"/>
            <a:ext cx="3671887" cy="386054"/>
          </a:xfrm>
        </p:spPr>
        <p:txBody>
          <a:bodyPr tIns="108000"/>
          <a:lstStyle>
            <a:lvl1pPr algn="l">
              <a:buNone/>
              <a:defRPr sz="2000" b="0">
                <a:latin typeface="+mj-lt"/>
              </a:defRPr>
            </a:lvl1pPr>
          </a:lstStyle>
          <a:p>
            <a:pPr lvl="0"/>
            <a:r>
              <a:rPr lang="sv-SE"/>
              <a:t>Underrubrik</a:t>
            </a:r>
          </a:p>
        </p:txBody>
      </p:sp>
      <p:sp>
        <p:nvSpPr>
          <p:cNvPr id="45" name="Diabildsnummer">
            <a:extLst>
              <a:ext uri="{FF2B5EF4-FFF2-40B4-BE49-F238E27FC236}">
                <a16:creationId xmlns:a16="http://schemas.microsoft.com/office/drawing/2014/main" id="{0C173487-D976-8E46-BCB7-AFF88B97727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cxnSp>
        <p:nvCxnSpPr>
          <p:cNvPr id="41" name="Rak 40">
            <a:extLst>
              <a:ext uri="{FF2B5EF4-FFF2-40B4-BE49-F238E27FC236}">
                <a16:creationId xmlns:a16="http://schemas.microsoft.com/office/drawing/2014/main" id="{D242473C-6D3E-294C-B598-E8DE07690643}"/>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Rak 61">
            <a:extLst>
              <a:ext uri="{FF2B5EF4-FFF2-40B4-BE49-F238E27FC236}">
                <a16:creationId xmlns:a16="http://schemas.microsoft.com/office/drawing/2014/main" id="{81D2B85D-67BD-CC4C-A094-C39C3021D666}"/>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Platshållare för rubrik 1">
            <a:extLst>
              <a:ext uri="{FF2B5EF4-FFF2-40B4-BE49-F238E27FC236}">
                <a16:creationId xmlns:a16="http://schemas.microsoft.com/office/drawing/2014/main" id="{4108C8B0-4BEF-554E-A60C-DC26B1AEB0AF}"/>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5" name="Bildobjekt 4">
            <a:extLst>
              <a:ext uri="{FF2B5EF4-FFF2-40B4-BE49-F238E27FC236}">
                <a16:creationId xmlns:a16="http://schemas.microsoft.com/office/drawing/2014/main" id="{F558A437-2910-7118-A431-39131E8F9E8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7864271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Rubrik + infografik alt.1">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CDAE4517-A532-1E4C-87D9-DF3ADEBE666F}"/>
              </a:ext>
            </a:extLst>
          </p:cNvPr>
          <p:cNvGrpSpPr/>
          <p:nvPr/>
        </p:nvGrpSpPr>
        <p:grpSpPr>
          <a:xfrm rot="5400000" flipV="1">
            <a:off x="4341882" y="3399703"/>
            <a:ext cx="288032" cy="1070021"/>
            <a:chOff x="4655840" y="4470994"/>
            <a:chExt cx="288032" cy="1070021"/>
          </a:xfrm>
        </p:grpSpPr>
        <p:cxnSp>
          <p:nvCxnSpPr>
            <p:cNvPr id="28" name="Rak 27">
              <a:extLst>
                <a:ext uri="{FF2B5EF4-FFF2-40B4-BE49-F238E27FC236}">
                  <a16:creationId xmlns:a16="http://schemas.microsoft.com/office/drawing/2014/main" id="{D2BB4047-3E10-C247-B8E9-71ADFB181C50}"/>
                </a:ext>
              </a:extLst>
            </p:cNvPr>
            <p:cNvCxnSpPr/>
            <p:nvPr/>
          </p:nvCxnSpPr>
          <p:spPr>
            <a:xfrm flipV="1">
              <a:off x="4655840" y="4725144"/>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61ED094A-4077-4F4F-B990-3A501CDE185F}"/>
                </a:ext>
              </a:extLst>
            </p:cNvPr>
            <p:cNvCxnSpPr>
              <a:cxnSpLocks/>
            </p:cNvCxnSpPr>
            <p:nvPr/>
          </p:nvCxnSpPr>
          <p:spPr>
            <a:xfrm flipV="1">
              <a:off x="4655840" y="4470994"/>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Ellips 14">
            <a:extLst>
              <a:ext uri="{FF2B5EF4-FFF2-40B4-BE49-F238E27FC236}">
                <a16:creationId xmlns:a16="http://schemas.microsoft.com/office/drawing/2014/main" id="{20D8DA63-DD6E-0A4D-98BE-D9B1CC6E1244}"/>
              </a:ext>
              <a:ext uri="{C183D7F6-B498-43B3-948B-1728B52AA6E4}">
                <adec:decorative xmlns:adec="http://schemas.microsoft.com/office/drawing/2017/decorative" val="1"/>
              </a:ext>
            </a:extLst>
          </p:cNvPr>
          <p:cNvSpPr/>
          <p:nvPr/>
        </p:nvSpPr>
        <p:spPr>
          <a:xfrm>
            <a:off x="2946400" y="4078730"/>
            <a:ext cx="1440160" cy="144016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Platshållare för text 20">
            <a:extLst>
              <a:ext uri="{FF2B5EF4-FFF2-40B4-BE49-F238E27FC236}">
                <a16:creationId xmlns:a16="http://schemas.microsoft.com/office/drawing/2014/main" id="{E36DF048-E63F-3546-9CAE-29541B4D7201}"/>
              </a:ext>
            </a:extLst>
          </p:cNvPr>
          <p:cNvSpPr>
            <a:spLocks noGrp="1"/>
          </p:cNvSpPr>
          <p:nvPr>
            <p:ph type="body" sz="quarter" idx="33" hasCustomPrompt="1"/>
          </p:nvPr>
        </p:nvSpPr>
        <p:spPr>
          <a:xfrm>
            <a:off x="3094554" y="4974519"/>
            <a:ext cx="1110483" cy="302954"/>
          </a:xfrm>
        </p:spPr>
        <p:txBody>
          <a:bodyPr tIns="108000"/>
          <a:lstStyle>
            <a:lvl1pPr algn="ctr">
              <a:buNone/>
              <a:defRPr sz="1400" b="0">
                <a:solidFill>
                  <a:schemeClr val="bg1"/>
                </a:solidFill>
                <a:latin typeface="+mn-lt"/>
              </a:defRPr>
            </a:lvl1pPr>
          </a:lstStyle>
          <a:p>
            <a:pPr lvl="0"/>
            <a:r>
              <a:rPr lang="sv-SE"/>
              <a:t>enhet</a:t>
            </a:r>
          </a:p>
        </p:txBody>
      </p:sp>
      <p:sp>
        <p:nvSpPr>
          <p:cNvPr id="36" name="Platshållare för text 35">
            <a:extLst>
              <a:ext uri="{FF2B5EF4-FFF2-40B4-BE49-F238E27FC236}">
                <a16:creationId xmlns:a16="http://schemas.microsoft.com/office/drawing/2014/main" id="{39B42830-7D84-D643-9CE6-2A4412E530F7}"/>
              </a:ext>
            </a:extLst>
          </p:cNvPr>
          <p:cNvSpPr>
            <a:spLocks noGrp="1"/>
          </p:cNvSpPr>
          <p:nvPr>
            <p:ph type="body" sz="quarter" idx="24" hasCustomPrompt="1"/>
          </p:nvPr>
        </p:nvSpPr>
        <p:spPr>
          <a:xfrm>
            <a:off x="2927648" y="4469188"/>
            <a:ext cx="1440160" cy="609398"/>
          </a:xfrm>
        </p:spPr>
        <p:txBody>
          <a:bodyPr tIns="0" anchor="t" anchorCtr="0"/>
          <a:lstStyle>
            <a:lvl1pPr algn="ctr">
              <a:buNone/>
              <a:defRPr sz="4400" b="1">
                <a:solidFill>
                  <a:schemeClr val="bg1"/>
                </a:solidFill>
              </a:defRPr>
            </a:lvl1pPr>
          </a:lstStyle>
          <a:p>
            <a:pPr lvl="0"/>
            <a:r>
              <a:rPr lang="sv-SE"/>
              <a:t>XX</a:t>
            </a:r>
          </a:p>
        </p:txBody>
      </p:sp>
      <p:sp>
        <p:nvSpPr>
          <p:cNvPr id="50" name="Underrubrik 2">
            <a:extLst>
              <a:ext uri="{FF2B5EF4-FFF2-40B4-BE49-F238E27FC236}">
                <a16:creationId xmlns:a16="http://schemas.microsoft.com/office/drawing/2014/main" id="{B271D6AC-9D54-844D-AF88-5E35A0D3A464}"/>
              </a:ext>
            </a:extLst>
          </p:cNvPr>
          <p:cNvSpPr>
            <a:spLocks noGrp="1"/>
          </p:cNvSpPr>
          <p:nvPr>
            <p:ph type="subTitle" idx="1" hasCustomPrompt="1"/>
          </p:nvPr>
        </p:nvSpPr>
        <p:spPr>
          <a:xfrm>
            <a:off x="4381079" y="5424668"/>
            <a:ext cx="1786929" cy="884652"/>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42" name="Platshållare för text 20">
            <a:extLst>
              <a:ext uri="{FF2B5EF4-FFF2-40B4-BE49-F238E27FC236}">
                <a16:creationId xmlns:a16="http://schemas.microsoft.com/office/drawing/2014/main" id="{EDB080A0-9523-7349-B67D-D08161AA4D61}"/>
              </a:ext>
            </a:extLst>
          </p:cNvPr>
          <p:cNvSpPr>
            <a:spLocks noGrp="1"/>
          </p:cNvSpPr>
          <p:nvPr>
            <p:ph type="body" sz="quarter" idx="27" hasCustomPrompt="1"/>
          </p:nvPr>
        </p:nvSpPr>
        <p:spPr>
          <a:xfrm>
            <a:off x="4382040" y="5107732"/>
            <a:ext cx="1785968" cy="302954"/>
          </a:xfrm>
        </p:spPr>
        <p:txBody>
          <a:bodyPr tIns="108000"/>
          <a:lstStyle>
            <a:lvl1pPr algn="l">
              <a:buNone/>
              <a:defRPr sz="1400" b="1">
                <a:latin typeface="+mj-lt"/>
              </a:defRPr>
            </a:lvl1pPr>
          </a:lstStyle>
          <a:p>
            <a:pPr lvl="0"/>
            <a:r>
              <a:rPr lang="sv-SE"/>
              <a:t>Rubrik</a:t>
            </a:r>
          </a:p>
        </p:txBody>
      </p:sp>
      <p:grpSp>
        <p:nvGrpSpPr>
          <p:cNvPr id="30" name="Grupp 29">
            <a:extLst>
              <a:ext uri="{FF2B5EF4-FFF2-40B4-BE49-F238E27FC236}">
                <a16:creationId xmlns:a16="http://schemas.microsoft.com/office/drawing/2014/main" id="{AA1547F2-CA50-EB45-BEC2-93CB4F337D5E}"/>
              </a:ext>
            </a:extLst>
          </p:cNvPr>
          <p:cNvGrpSpPr/>
          <p:nvPr/>
        </p:nvGrpSpPr>
        <p:grpSpPr>
          <a:xfrm rot="16200000" flipH="1" flipV="1">
            <a:off x="7226335" y="3167424"/>
            <a:ext cx="288032" cy="1070021"/>
            <a:chOff x="4655840" y="4470994"/>
            <a:chExt cx="288032" cy="1070021"/>
          </a:xfrm>
        </p:grpSpPr>
        <p:cxnSp>
          <p:nvCxnSpPr>
            <p:cNvPr id="31" name="Rak 30">
              <a:extLst>
                <a:ext uri="{FF2B5EF4-FFF2-40B4-BE49-F238E27FC236}">
                  <a16:creationId xmlns:a16="http://schemas.microsoft.com/office/drawing/2014/main" id="{841A198E-0BA1-604B-B44D-8D27F9B96B44}"/>
                </a:ext>
              </a:extLst>
            </p:cNvPr>
            <p:cNvCxnSpPr/>
            <p:nvPr/>
          </p:nvCxnSpPr>
          <p:spPr>
            <a:xfrm flipV="1">
              <a:off x="4655840" y="4725144"/>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BA35750A-25F9-6841-BF95-FC30D3E9856A}"/>
                </a:ext>
              </a:extLst>
            </p:cNvPr>
            <p:cNvCxnSpPr>
              <a:cxnSpLocks/>
            </p:cNvCxnSpPr>
            <p:nvPr/>
          </p:nvCxnSpPr>
          <p:spPr>
            <a:xfrm flipV="1">
              <a:off x="4655840" y="4470994"/>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Ellips 47">
            <a:extLst>
              <a:ext uri="{FF2B5EF4-FFF2-40B4-BE49-F238E27FC236}">
                <a16:creationId xmlns:a16="http://schemas.microsoft.com/office/drawing/2014/main" id="{65BEB9EF-2058-024B-92F8-960E1188F77A}"/>
              </a:ext>
              <a:ext uri="{C183D7F6-B498-43B3-948B-1728B52AA6E4}">
                <adec:decorative xmlns:adec="http://schemas.microsoft.com/office/drawing/2017/decorative" val="1"/>
              </a:ext>
            </a:extLst>
          </p:cNvPr>
          <p:cNvSpPr/>
          <p:nvPr/>
        </p:nvSpPr>
        <p:spPr>
          <a:xfrm>
            <a:off x="7752184" y="3667572"/>
            <a:ext cx="1440160" cy="1440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Platshållare för text 20">
            <a:extLst>
              <a:ext uri="{FF2B5EF4-FFF2-40B4-BE49-F238E27FC236}">
                <a16:creationId xmlns:a16="http://schemas.microsoft.com/office/drawing/2014/main" id="{2AEF2DAE-DA35-5145-9CFF-68B54F7F02CA}"/>
              </a:ext>
            </a:extLst>
          </p:cNvPr>
          <p:cNvSpPr>
            <a:spLocks noGrp="1"/>
          </p:cNvSpPr>
          <p:nvPr>
            <p:ph type="body" sz="quarter" idx="35" hasCustomPrompt="1"/>
          </p:nvPr>
        </p:nvSpPr>
        <p:spPr>
          <a:xfrm>
            <a:off x="7919090" y="4549181"/>
            <a:ext cx="1110483" cy="302954"/>
          </a:xfrm>
        </p:spPr>
        <p:txBody>
          <a:bodyPr tIns="108000"/>
          <a:lstStyle>
            <a:lvl1pPr algn="ctr">
              <a:buNone/>
              <a:defRPr sz="1400" b="0">
                <a:solidFill>
                  <a:schemeClr val="bg1"/>
                </a:solidFill>
                <a:latin typeface="+mn-lt"/>
              </a:defRPr>
            </a:lvl1pPr>
          </a:lstStyle>
          <a:p>
            <a:pPr lvl="0"/>
            <a:r>
              <a:rPr lang="sv-SE"/>
              <a:t>enhet</a:t>
            </a:r>
          </a:p>
        </p:txBody>
      </p:sp>
      <p:sp>
        <p:nvSpPr>
          <p:cNvPr id="49" name="Platshållare för text 35">
            <a:extLst>
              <a:ext uri="{FF2B5EF4-FFF2-40B4-BE49-F238E27FC236}">
                <a16:creationId xmlns:a16="http://schemas.microsoft.com/office/drawing/2014/main" id="{24244F5A-5A2D-ED47-9F87-058DBF64154D}"/>
              </a:ext>
            </a:extLst>
          </p:cNvPr>
          <p:cNvSpPr>
            <a:spLocks noGrp="1"/>
          </p:cNvSpPr>
          <p:nvPr>
            <p:ph type="body" sz="quarter" idx="34" hasCustomPrompt="1"/>
          </p:nvPr>
        </p:nvSpPr>
        <p:spPr>
          <a:xfrm>
            <a:off x="7752184" y="4043850"/>
            <a:ext cx="1440160" cy="609398"/>
          </a:xfrm>
        </p:spPr>
        <p:txBody>
          <a:bodyPr tIns="0" anchor="t" anchorCtr="0"/>
          <a:lstStyle>
            <a:lvl1pPr algn="ctr">
              <a:buNone/>
              <a:defRPr sz="4400" b="1">
                <a:solidFill>
                  <a:schemeClr val="bg1"/>
                </a:solidFill>
              </a:defRPr>
            </a:lvl1pPr>
          </a:lstStyle>
          <a:p>
            <a:pPr lvl="0"/>
            <a:r>
              <a:rPr lang="sv-SE"/>
              <a:t>XX</a:t>
            </a:r>
          </a:p>
        </p:txBody>
      </p:sp>
      <p:sp>
        <p:nvSpPr>
          <p:cNvPr id="33" name="Platshållare för text 3">
            <a:extLst>
              <a:ext uri="{FF2B5EF4-FFF2-40B4-BE49-F238E27FC236}">
                <a16:creationId xmlns:a16="http://schemas.microsoft.com/office/drawing/2014/main" id="{66076E49-CA2A-7744-987B-B58E51230149}"/>
              </a:ext>
            </a:extLst>
          </p:cNvPr>
          <p:cNvSpPr>
            <a:spLocks noGrp="1"/>
          </p:cNvSpPr>
          <p:nvPr>
            <p:ph type="body" sz="quarter" idx="31" hasCustomPrompt="1"/>
          </p:nvPr>
        </p:nvSpPr>
        <p:spPr>
          <a:xfrm>
            <a:off x="9192344" y="4994894"/>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1" name="Platshållare för text 20">
            <a:extLst>
              <a:ext uri="{FF2B5EF4-FFF2-40B4-BE49-F238E27FC236}">
                <a16:creationId xmlns:a16="http://schemas.microsoft.com/office/drawing/2014/main" id="{3FE48435-DED6-E54C-A145-E824E5F71989}"/>
              </a:ext>
            </a:extLst>
          </p:cNvPr>
          <p:cNvSpPr>
            <a:spLocks noGrp="1"/>
          </p:cNvSpPr>
          <p:nvPr>
            <p:ph type="body" sz="quarter" idx="28" hasCustomPrompt="1"/>
          </p:nvPr>
        </p:nvSpPr>
        <p:spPr>
          <a:xfrm>
            <a:off x="9192344" y="4671565"/>
            <a:ext cx="632658" cy="302954"/>
          </a:xfrm>
        </p:spPr>
        <p:txBody>
          <a:bodyPr tIns="108000"/>
          <a:lstStyle>
            <a:lvl1pPr algn="l">
              <a:buNone/>
              <a:defRPr sz="1400" b="1">
                <a:latin typeface="+mj-lt"/>
              </a:defRPr>
            </a:lvl1pPr>
          </a:lstStyle>
          <a:p>
            <a:pPr lvl="0"/>
            <a:r>
              <a:rPr lang="sv-SE"/>
              <a:t>Rubrik</a:t>
            </a:r>
          </a:p>
        </p:txBody>
      </p:sp>
      <p:cxnSp>
        <p:nvCxnSpPr>
          <p:cNvPr id="44" name="Rak 43">
            <a:extLst>
              <a:ext uri="{FF2B5EF4-FFF2-40B4-BE49-F238E27FC236}">
                <a16:creationId xmlns:a16="http://schemas.microsoft.com/office/drawing/2014/main" id="{C4857E1D-4602-A642-A15A-08BA7DA2E79C}"/>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Rak 45">
            <a:extLst>
              <a:ext uri="{FF2B5EF4-FFF2-40B4-BE49-F238E27FC236}">
                <a16:creationId xmlns:a16="http://schemas.microsoft.com/office/drawing/2014/main" id="{564892CC-D1A0-BE48-8C98-4E5336F30586}"/>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Ellips 58">
            <a:extLst>
              <a:ext uri="{FF2B5EF4-FFF2-40B4-BE49-F238E27FC236}">
                <a16:creationId xmlns:a16="http://schemas.microsoft.com/office/drawing/2014/main" id="{8AF6092A-0351-1B40-BA43-D28EEB371717}"/>
              </a:ext>
              <a:ext uri="{C183D7F6-B498-43B3-948B-1728B52AA6E4}">
                <adec:decorative xmlns:adec="http://schemas.microsoft.com/office/drawing/2017/decorative" val="1"/>
              </a:ext>
            </a:extLst>
          </p:cNvPr>
          <p:cNvSpPr/>
          <p:nvPr/>
        </p:nvSpPr>
        <p:spPr>
          <a:xfrm>
            <a:off x="6709837" y="791512"/>
            <a:ext cx="1440160" cy="1440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Platshållare för text 20">
            <a:extLst>
              <a:ext uri="{FF2B5EF4-FFF2-40B4-BE49-F238E27FC236}">
                <a16:creationId xmlns:a16="http://schemas.microsoft.com/office/drawing/2014/main" id="{9DBA3691-B1A3-E849-A97F-7325D6A7B544}"/>
              </a:ext>
            </a:extLst>
          </p:cNvPr>
          <p:cNvSpPr>
            <a:spLocks noGrp="1"/>
          </p:cNvSpPr>
          <p:nvPr>
            <p:ph type="body" sz="quarter" idx="40" hasCustomPrompt="1"/>
          </p:nvPr>
        </p:nvSpPr>
        <p:spPr>
          <a:xfrm>
            <a:off x="6876743" y="1694189"/>
            <a:ext cx="1110483" cy="302954"/>
          </a:xfrm>
        </p:spPr>
        <p:txBody>
          <a:bodyPr tIns="108000"/>
          <a:lstStyle>
            <a:lvl1pPr algn="ctr">
              <a:buNone/>
              <a:defRPr sz="1400" b="0">
                <a:solidFill>
                  <a:schemeClr val="tx1"/>
                </a:solidFill>
                <a:latin typeface="+mn-lt"/>
              </a:defRPr>
            </a:lvl1pPr>
          </a:lstStyle>
          <a:p>
            <a:pPr lvl="0"/>
            <a:r>
              <a:rPr lang="sv-SE"/>
              <a:t>enhet</a:t>
            </a:r>
          </a:p>
        </p:txBody>
      </p:sp>
      <p:sp>
        <p:nvSpPr>
          <p:cNvPr id="60" name="Platshållare för text 35">
            <a:extLst>
              <a:ext uri="{FF2B5EF4-FFF2-40B4-BE49-F238E27FC236}">
                <a16:creationId xmlns:a16="http://schemas.microsoft.com/office/drawing/2014/main" id="{C2647EA1-13B3-8747-BBC4-C25E339C96B5}"/>
              </a:ext>
            </a:extLst>
          </p:cNvPr>
          <p:cNvSpPr>
            <a:spLocks noGrp="1"/>
          </p:cNvSpPr>
          <p:nvPr>
            <p:ph type="body" sz="quarter" idx="39" hasCustomPrompt="1"/>
          </p:nvPr>
        </p:nvSpPr>
        <p:spPr>
          <a:xfrm>
            <a:off x="6709837" y="1188858"/>
            <a:ext cx="1440160" cy="609398"/>
          </a:xfrm>
        </p:spPr>
        <p:txBody>
          <a:bodyPr tIns="0" anchor="t" anchorCtr="0"/>
          <a:lstStyle>
            <a:lvl1pPr algn="ctr">
              <a:buNone/>
              <a:defRPr sz="4400" b="1">
                <a:solidFill>
                  <a:schemeClr val="tx1"/>
                </a:solidFill>
              </a:defRPr>
            </a:lvl1pPr>
          </a:lstStyle>
          <a:p>
            <a:pPr lvl="0"/>
            <a:r>
              <a:rPr lang="sv-SE"/>
              <a:t>XX</a:t>
            </a:r>
          </a:p>
        </p:txBody>
      </p:sp>
      <p:sp>
        <p:nvSpPr>
          <p:cNvPr id="4" name="Platshållare för text 3">
            <a:extLst>
              <a:ext uri="{FF2B5EF4-FFF2-40B4-BE49-F238E27FC236}">
                <a16:creationId xmlns:a16="http://schemas.microsoft.com/office/drawing/2014/main" id="{5F3F7138-0D39-9E45-82E1-A29781196964}"/>
              </a:ext>
            </a:extLst>
          </p:cNvPr>
          <p:cNvSpPr>
            <a:spLocks noGrp="1"/>
          </p:cNvSpPr>
          <p:nvPr>
            <p:ph type="body" sz="quarter" idx="30" hasCustomPrompt="1"/>
          </p:nvPr>
        </p:nvSpPr>
        <p:spPr>
          <a:xfrm>
            <a:off x="8155010" y="2115625"/>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3" name="Platshållare för text 20">
            <a:extLst>
              <a:ext uri="{FF2B5EF4-FFF2-40B4-BE49-F238E27FC236}">
                <a16:creationId xmlns:a16="http://schemas.microsoft.com/office/drawing/2014/main" id="{86789D0A-5940-B94A-83D2-C5B69FE2C661}"/>
              </a:ext>
            </a:extLst>
          </p:cNvPr>
          <p:cNvSpPr>
            <a:spLocks noGrp="1"/>
          </p:cNvSpPr>
          <p:nvPr>
            <p:ph type="body" sz="quarter" idx="29" hasCustomPrompt="1"/>
          </p:nvPr>
        </p:nvSpPr>
        <p:spPr>
          <a:xfrm>
            <a:off x="8158846" y="1814388"/>
            <a:ext cx="632658" cy="302954"/>
          </a:xfrm>
        </p:spPr>
        <p:txBody>
          <a:bodyPr tIns="108000"/>
          <a:lstStyle>
            <a:lvl1pPr algn="l">
              <a:buNone/>
              <a:defRPr sz="1400" b="1">
                <a:latin typeface="+mj-lt"/>
              </a:defRPr>
            </a:lvl1pPr>
          </a:lstStyle>
          <a:p>
            <a:pPr lvl="0"/>
            <a:r>
              <a:rPr lang="sv-SE"/>
              <a:t>Rubrik</a:t>
            </a:r>
          </a:p>
        </p:txBody>
      </p:sp>
      <p:sp>
        <p:nvSpPr>
          <p:cNvPr id="2" name="Ellips 1">
            <a:extLst>
              <a:ext uri="{FF2B5EF4-FFF2-40B4-BE49-F238E27FC236}">
                <a16:creationId xmlns:a16="http://schemas.microsoft.com/office/drawing/2014/main" id="{DBEBB572-4C78-354A-A368-07D2C06B3DBD}"/>
              </a:ext>
              <a:ext uri="{C183D7F6-B498-43B3-948B-1728B52AA6E4}">
                <adec:decorative xmlns:adec="http://schemas.microsoft.com/office/drawing/2017/decorative" val="1"/>
              </a:ext>
            </a:extLst>
          </p:cNvPr>
          <p:cNvSpPr/>
          <p:nvPr/>
        </p:nvSpPr>
        <p:spPr>
          <a:xfrm>
            <a:off x="5030189" y="2515147"/>
            <a:ext cx="1728192" cy="1728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Platshållare för innehåll 33">
            <a:extLst>
              <a:ext uri="{FF2B5EF4-FFF2-40B4-BE49-F238E27FC236}">
                <a16:creationId xmlns:a16="http://schemas.microsoft.com/office/drawing/2014/main" id="{815038D5-E605-F44D-B4CB-8DC37DA66225}"/>
              </a:ext>
            </a:extLst>
          </p:cNvPr>
          <p:cNvSpPr>
            <a:spLocks noGrp="1"/>
          </p:cNvSpPr>
          <p:nvPr>
            <p:ph sz="quarter" idx="23" hasCustomPrompt="1"/>
          </p:nvPr>
        </p:nvSpPr>
        <p:spPr>
          <a:xfrm>
            <a:off x="5125980" y="2888530"/>
            <a:ext cx="1440160" cy="995451"/>
          </a:xfrm>
        </p:spPr>
        <p:txBody>
          <a:bodyPr/>
          <a:lstStyle>
            <a:lvl1pPr algn="ctr">
              <a:buNone/>
              <a:defRPr sz="3200">
                <a:solidFill>
                  <a:schemeClr val="bg1"/>
                </a:solidFill>
              </a:defRPr>
            </a:lvl1pPr>
          </a:lstStyle>
          <a:p>
            <a:pPr lvl="0"/>
            <a:r>
              <a:rPr lang="sv-SE"/>
              <a:t>Infoga ikon</a:t>
            </a:r>
          </a:p>
        </p:txBody>
      </p:sp>
      <p:sp>
        <p:nvSpPr>
          <p:cNvPr id="21" name="Platshållare för text 20">
            <a:extLst>
              <a:ext uri="{FF2B5EF4-FFF2-40B4-BE49-F238E27FC236}">
                <a16:creationId xmlns:a16="http://schemas.microsoft.com/office/drawing/2014/main" id="{947C623B-40F5-6843-B198-A746074AC80E}"/>
              </a:ext>
            </a:extLst>
          </p:cNvPr>
          <p:cNvSpPr>
            <a:spLocks noGrp="1"/>
          </p:cNvSpPr>
          <p:nvPr>
            <p:ph type="body" sz="quarter" idx="22" hasCustomPrompt="1"/>
          </p:nvPr>
        </p:nvSpPr>
        <p:spPr>
          <a:xfrm>
            <a:off x="479425" y="1125538"/>
            <a:ext cx="3671887" cy="386054"/>
          </a:xfrm>
        </p:spPr>
        <p:txBody>
          <a:bodyPr tIns="108000"/>
          <a:lstStyle>
            <a:lvl1pPr algn="l">
              <a:buNone/>
              <a:defRPr sz="2000" b="0">
                <a:latin typeface="+mj-lt"/>
              </a:defRPr>
            </a:lvl1pPr>
          </a:lstStyle>
          <a:p>
            <a:pPr lvl="0"/>
            <a:r>
              <a:rPr lang="sv-SE"/>
              <a:t>Underrubrik</a:t>
            </a:r>
          </a:p>
        </p:txBody>
      </p:sp>
      <p:sp>
        <p:nvSpPr>
          <p:cNvPr id="45" name="Diabildsnummer">
            <a:extLst>
              <a:ext uri="{FF2B5EF4-FFF2-40B4-BE49-F238E27FC236}">
                <a16:creationId xmlns:a16="http://schemas.microsoft.com/office/drawing/2014/main" id="{0C173487-D976-8E46-BCB7-AFF88B97727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cxnSp>
        <p:nvCxnSpPr>
          <p:cNvPr id="41" name="Rak 40">
            <a:extLst>
              <a:ext uri="{FF2B5EF4-FFF2-40B4-BE49-F238E27FC236}">
                <a16:creationId xmlns:a16="http://schemas.microsoft.com/office/drawing/2014/main" id="{D242473C-6D3E-294C-B598-E8DE07690643}"/>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Rak 46">
            <a:extLst>
              <a:ext uri="{FF2B5EF4-FFF2-40B4-BE49-F238E27FC236}">
                <a16:creationId xmlns:a16="http://schemas.microsoft.com/office/drawing/2014/main" id="{74158C79-7041-A34D-BEF8-79FACB905242}"/>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Rak 61">
            <a:extLst>
              <a:ext uri="{FF2B5EF4-FFF2-40B4-BE49-F238E27FC236}">
                <a16:creationId xmlns:a16="http://schemas.microsoft.com/office/drawing/2014/main" id="{81D2B85D-67BD-CC4C-A094-C39C3021D666}"/>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Rak 62">
            <a:extLst>
              <a:ext uri="{FF2B5EF4-FFF2-40B4-BE49-F238E27FC236}">
                <a16:creationId xmlns:a16="http://schemas.microsoft.com/office/drawing/2014/main" id="{AA2AAF05-A2A7-8948-A66A-C7B901D01679}"/>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tshållare för rubrik 1">
            <a:extLst>
              <a:ext uri="{FF2B5EF4-FFF2-40B4-BE49-F238E27FC236}">
                <a16:creationId xmlns:a16="http://schemas.microsoft.com/office/drawing/2014/main" id="{D032686B-2067-C14D-8029-50D3650018C3}"/>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3" name="Bildobjekt 2">
            <a:extLst>
              <a:ext uri="{FF2B5EF4-FFF2-40B4-BE49-F238E27FC236}">
                <a16:creationId xmlns:a16="http://schemas.microsoft.com/office/drawing/2014/main" id="{E9AEB301-8714-1E6F-ABCB-63EC80B2DE8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273765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9_Försättsbla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16B538F-BFCF-C840-B694-71194B8E806C}"/>
              </a:ext>
            </a:extLst>
          </p:cNvPr>
          <p:cNvSpPr txBox="1"/>
          <p:nvPr/>
        </p:nvSpPr>
        <p:spPr>
          <a:xfrm>
            <a:off x="32084" y="6568564"/>
            <a:ext cx="1780674" cy="230832"/>
          </a:xfrm>
          <a:prstGeom prst="rect">
            <a:avLst/>
          </a:prstGeom>
          <a:noFill/>
        </p:spPr>
        <p:txBody>
          <a:bodyPr wrap="square" rtlCol="0">
            <a:spAutoFit/>
          </a:bodyPr>
          <a:lstStyle/>
          <a:p>
            <a:r>
              <a:rPr lang="sv-SE" sz="900" i="1">
                <a:solidFill>
                  <a:schemeClr val="bg1"/>
                </a:solidFill>
              </a:rPr>
              <a:t>@</a:t>
            </a:r>
            <a:r>
              <a:rPr lang="sv-SE" sz="900" i="1" err="1">
                <a:solidFill>
                  <a:schemeClr val="bg1"/>
                </a:solidFill>
              </a:rPr>
              <a:t>Apelöga</a:t>
            </a:r>
            <a:endParaRPr lang="sv-SE" sz="900" i="1">
              <a:solidFill>
                <a:schemeClr val="bg1"/>
              </a:solidFill>
            </a:endParaRP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2" name="Rubrik 1">
            <a:extLst>
              <a:ext uri="{FF2B5EF4-FFF2-40B4-BE49-F238E27FC236}">
                <a16:creationId xmlns:a16="http://schemas.microsoft.com/office/drawing/2014/main" id="{216176B5-B996-6F44-9F86-B8C1CA818E55}"/>
              </a:ext>
            </a:extLst>
          </p:cNvPr>
          <p:cNvSpPr>
            <a:spLocks noGrp="1"/>
          </p:cNvSpPr>
          <p:nvPr>
            <p:ph type="ctrTitle" hasCustomPrompt="1"/>
          </p:nvPr>
        </p:nvSpPr>
        <p:spPr>
          <a:xfrm>
            <a:off x="0" y="1489859"/>
            <a:ext cx="12192000" cy="623248"/>
          </a:xfrm>
          <a:effectLst>
            <a:outerShdw blurRad="254000" dist="38100" sx="140000" sy="140000" algn="tl" rotWithShape="0">
              <a:schemeClr val="bg1">
                <a:alpha val="3000"/>
              </a:schemeClr>
            </a:outerShdw>
          </a:effectLst>
        </p:spPr>
        <p:txBody>
          <a:bodyPr lIns="0" tIns="0" rIns="0" bIns="0" anchor="b"/>
          <a:lstStyle>
            <a:lvl1pPr algn="ctr">
              <a:defRPr sz="4500" b="1">
                <a:solidFill>
                  <a:schemeClr val="bg1"/>
                </a:solidFill>
                <a:effectLst>
                  <a:outerShdw blurRad="711200" sx="134000" sy="134000" algn="ctr" rotWithShape="0">
                    <a:srgbClr val="000000">
                      <a:alpha val="28000"/>
                    </a:srgbClr>
                  </a:outerShdw>
                </a:effectLst>
                <a:latin typeface="+mj-lt"/>
              </a:defRPr>
            </a:lvl1pPr>
          </a:lstStyle>
          <a:p>
            <a:r>
              <a:rPr lang="sv-SE"/>
              <a:t>Större rubrik som tar plats</a:t>
            </a:r>
          </a:p>
        </p:txBody>
      </p:sp>
      <p:sp>
        <p:nvSpPr>
          <p:cNvPr id="9" name="Platshållare för text 4">
            <a:extLst>
              <a:ext uri="{FF2B5EF4-FFF2-40B4-BE49-F238E27FC236}">
                <a16:creationId xmlns:a16="http://schemas.microsoft.com/office/drawing/2014/main" id="{B284C414-E290-4F41-85E0-0C2CE0D7CD02}"/>
              </a:ext>
            </a:extLst>
          </p:cNvPr>
          <p:cNvSpPr>
            <a:spLocks noGrp="1"/>
          </p:cNvSpPr>
          <p:nvPr>
            <p:ph type="body" sz="quarter" idx="12" hasCustomPrompt="1"/>
          </p:nvPr>
        </p:nvSpPr>
        <p:spPr>
          <a:xfrm>
            <a:off x="0" y="2113107"/>
            <a:ext cx="12191999" cy="386054"/>
          </a:xfrm>
        </p:spPr>
        <p:txBody>
          <a:bodyPr/>
          <a:lstStyle>
            <a:lvl1pPr marL="7938" indent="-7938" algn="ctr">
              <a:buNone/>
              <a:tabLst/>
              <a:defRPr sz="2000" b="1">
                <a:solidFill>
                  <a:schemeClr val="bg1"/>
                </a:solidFill>
                <a:effectLst>
                  <a:outerShdw blurRad="685800" sx="200000" sy="200000" algn="ctr" rotWithShape="0">
                    <a:srgbClr val="000000">
                      <a:alpha val="30000"/>
                    </a:srgbClr>
                  </a:outerShdw>
                </a:effectLst>
              </a:defRPr>
            </a:lvl1pPr>
          </a:lstStyle>
          <a:p>
            <a:pPr lvl="0"/>
            <a:r>
              <a:rPr lang="sv-SE"/>
              <a:t>Underrubrik in här</a:t>
            </a:r>
          </a:p>
        </p:txBody>
      </p:sp>
      <p:pic>
        <p:nvPicPr>
          <p:cNvPr id="3" name="Bildobjekt 2">
            <a:extLst>
              <a:ext uri="{FF2B5EF4-FFF2-40B4-BE49-F238E27FC236}">
                <a16:creationId xmlns:a16="http://schemas.microsoft.com/office/drawing/2014/main" id="{A473C0D5-E1C7-F61C-A722-0C8BDDB2089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20963841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2_Rubrik + infografik alt.1">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CDAE4517-A532-1E4C-87D9-DF3ADEBE666F}"/>
              </a:ext>
            </a:extLst>
          </p:cNvPr>
          <p:cNvGrpSpPr/>
          <p:nvPr/>
        </p:nvGrpSpPr>
        <p:grpSpPr>
          <a:xfrm rot="5400000" flipV="1">
            <a:off x="4341882" y="3399703"/>
            <a:ext cx="288032" cy="1070021"/>
            <a:chOff x="4655840" y="4470994"/>
            <a:chExt cx="288032" cy="1070021"/>
          </a:xfrm>
        </p:grpSpPr>
        <p:cxnSp>
          <p:nvCxnSpPr>
            <p:cNvPr id="28" name="Rak 27">
              <a:extLst>
                <a:ext uri="{FF2B5EF4-FFF2-40B4-BE49-F238E27FC236}">
                  <a16:creationId xmlns:a16="http://schemas.microsoft.com/office/drawing/2014/main" id="{D2BB4047-3E10-C247-B8E9-71ADFB181C50}"/>
                </a:ext>
              </a:extLst>
            </p:cNvPr>
            <p:cNvCxnSpPr/>
            <p:nvPr/>
          </p:nvCxnSpPr>
          <p:spPr>
            <a:xfrm flipV="1">
              <a:off x="4655840" y="4725144"/>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61ED094A-4077-4F4F-B990-3A501CDE185F}"/>
                </a:ext>
              </a:extLst>
            </p:cNvPr>
            <p:cNvCxnSpPr>
              <a:cxnSpLocks/>
            </p:cNvCxnSpPr>
            <p:nvPr/>
          </p:nvCxnSpPr>
          <p:spPr>
            <a:xfrm flipV="1">
              <a:off x="4655840" y="4470994"/>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Ellips 14">
            <a:extLst>
              <a:ext uri="{FF2B5EF4-FFF2-40B4-BE49-F238E27FC236}">
                <a16:creationId xmlns:a16="http://schemas.microsoft.com/office/drawing/2014/main" id="{20D8DA63-DD6E-0A4D-98BE-D9B1CC6E1244}"/>
              </a:ext>
              <a:ext uri="{C183D7F6-B498-43B3-948B-1728B52AA6E4}">
                <adec:decorative xmlns:adec="http://schemas.microsoft.com/office/drawing/2017/decorative" val="1"/>
              </a:ext>
            </a:extLst>
          </p:cNvPr>
          <p:cNvSpPr/>
          <p:nvPr/>
        </p:nvSpPr>
        <p:spPr>
          <a:xfrm>
            <a:off x="2946400" y="4078730"/>
            <a:ext cx="1440160" cy="144016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Platshållare för text 20">
            <a:extLst>
              <a:ext uri="{FF2B5EF4-FFF2-40B4-BE49-F238E27FC236}">
                <a16:creationId xmlns:a16="http://schemas.microsoft.com/office/drawing/2014/main" id="{E36DF048-E63F-3546-9CAE-29541B4D7201}"/>
              </a:ext>
            </a:extLst>
          </p:cNvPr>
          <p:cNvSpPr>
            <a:spLocks noGrp="1"/>
          </p:cNvSpPr>
          <p:nvPr>
            <p:ph type="body" sz="quarter" idx="33" hasCustomPrompt="1"/>
          </p:nvPr>
        </p:nvSpPr>
        <p:spPr>
          <a:xfrm>
            <a:off x="3094554" y="4974519"/>
            <a:ext cx="1110483" cy="302954"/>
          </a:xfrm>
        </p:spPr>
        <p:txBody>
          <a:bodyPr tIns="108000"/>
          <a:lstStyle>
            <a:lvl1pPr algn="ctr">
              <a:buNone/>
              <a:defRPr sz="1400" b="0">
                <a:solidFill>
                  <a:schemeClr val="bg1"/>
                </a:solidFill>
                <a:latin typeface="+mn-lt"/>
              </a:defRPr>
            </a:lvl1pPr>
          </a:lstStyle>
          <a:p>
            <a:pPr lvl="0"/>
            <a:r>
              <a:rPr lang="sv-SE"/>
              <a:t>enhet</a:t>
            </a:r>
          </a:p>
        </p:txBody>
      </p:sp>
      <p:sp>
        <p:nvSpPr>
          <p:cNvPr id="36" name="Platshållare för text 35">
            <a:extLst>
              <a:ext uri="{FF2B5EF4-FFF2-40B4-BE49-F238E27FC236}">
                <a16:creationId xmlns:a16="http://schemas.microsoft.com/office/drawing/2014/main" id="{39B42830-7D84-D643-9CE6-2A4412E530F7}"/>
              </a:ext>
            </a:extLst>
          </p:cNvPr>
          <p:cNvSpPr>
            <a:spLocks noGrp="1"/>
          </p:cNvSpPr>
          <p:nvPr>
            <p:ph type="body" sz="quarter" idx="24" hasCustomPrompt="1"/>
          </p:nvPr>
        </p:nvSpPr>
        <p:spPr>
          <a:xfrm>
            <a:off x="2927648" y="4469188"/>
            <a:ext cx="1440160" cy="609398"/>
          </a:xfrm>
        </p:spPr>
        <p:txBody>
          <a:bodyPr tIns="0" anchor="t" anchorCtr="0"/>
          <a:lstStyle>
            <a:lvl1pPr algn="ctr">
              <a:buNone/>
              <a:defRPr sz="4400" b="1">
                <a:solidFill>
                  <a:schemeClr val="bg1"/>
                </a:solidFill>
              </a:defRPr>
            </a:lvl1pPr>
          </a:lstStyle>
          <a:p>
            <a:pPr lvl="0"/>
            <a:r>
              <a:rPr lang="sv-SE"/>
              <a:t>XX</a:t>
            </a:r>
          </a:p>
        </p:txBody>
      </p:sp>
      <p:sp>
        <p:nvSpPr>
          <p:cNvPr id="50" name="Underrubrik 2">
            <a:extLst>
              <a:ext uri="{FF2B5EF4-FFF2-40B4-BE49-F238E27FC236}">
                <a16:creationId xmlns:a16="http://schemas.microsoft.com/office/drawing/2014/main" id="{B271D6AC-9D54-844D-AF88-5E35A0D3A464}"/>
              </a:ext>
            </a:extLst>
          </p:cNvPr>
          <p:cNvSpPr>
            <a:spLocks noGrp="1"/>
          </p:cNvSpPr>
          <p:nvPr>
            <p:ph type="subTitle" idx="1" hasCustomPrompt="1"/>
          </p:nvPr>
        </p:nvSpPr>
        <p:spPr>
          <a:xfrm>
            <a:off x="4381079" y="5424668"/>
            <a:ext cx="1786929" cy="884652"/>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42" name="Platshållare för text 20">
            <a:extLst>
              <a:ext uri="{FF2B5EF4-FFF2-40B4-BE49-F238E27FC236}">
                <a16:creationId xmlns:a16="http://schemas.microsoft.com/office/drawing/2014/main" id="{EDB080A0-9523-7349-B67D-D08161AA4D61}"/>
              </a:ext>
            </a:extLst>
          </p:cNvPr>
          <p:cNvSpPr>
            <a:spLocks noGrp="1"/>
          </p:cNvSpPr>
          <p:nvPr>
            <p:ph type="body" sz="quarter" idx="27" hasCustomPrompt="1"/>
          </p:nvPr>
        </p:nvSpPr>
        <p:spPr>
          <a:xfrm>
            <a:off x="4382040" y="5107732"/>
            <a:ext cx="1785968" cy="302954"/>
          </a:xfrm>
        </p:spPr>
        <p:txBody>
          <a:bodyPr tIns="108000"/>
          <a:lstStyle>
            <a:lvl1pPr algn="l">
              <a:buNone/>
              <a:defRPr sz="1400" b="1">
                <a:latin typeface="+mj-lt"/>
              </a:defRPr>
            </a:lvl1pPr>
          </a:lstStyle>
          <a:p>
            <a:pPr lvl="0"/>
            <a:r>
              <a:rPr lang="sv-SE"/>
              <a:t>Rubrik</a:t>
            </a:r>
          </a:p>
        </p:txBody>
      </p:sp>
      <p:cxnSp>
        <p:nvCxnSpPr>
          <p:cNvPr id="44" name="Rak 43">
            <a:extLst>
              <a:ext uri="{FF2B5EF4-FFF2-40B4-BE49-F238E27FC236}">
                <a16:creationId xmlns:a16="http://schemas.microsoft.com/office/drawing/2014/main" id="{C4857E1D-4602-A642-A15A-08BA7DA2E79C}"/>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Rak 45">
            <a:extLst>
              <a:ext uri="{FF2B5EF4-FFF2-40B4-BE49-F238E27FC236}">
                <a16:creationId xmlns:a16="http://schemas.microsoft.com/office/drawing/2014/main" id="{564892CC-D1A0-BE48-8C98-4E5336F30586}"/>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Ellips 58">
            <a:extLst>
              <a:ext uri="{FF2B5EF4-FFF2-40B4-BE49-F238E27FC236}">
                <a16:creationId xmlns:a16="http://schemas.microsoft.com/office/drawing/2014/main" id="{8AF6092A-0351-1B40-BA43-D28EEB371717}"/>
              </a:ext>
              <a:ext uri="{C183D7F6-B498-43B3-948B-1728B52AA6E4}">
                <adec:decorative xmlns:adec="http://schemas.microsoft.com/office/drawing/2017/decorative" val="1"/>
              </a:ext>
            </a:extLst>
          </p:cNvPr>
          <p:cNvSpPr/>
          <p:nvPr/>
        </p:nvSpPr>
        <p:spPr>
          <a:xfrm>
            <a:off x="6709837" y="791512"/>
            <a:ext cx="1440160" cy="1440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Platshållare för text 20">
            <a:extLst>
              <a:ext uri="{FF2B5EF4-FFF2-40B4-BE49-F238E27FC236}">
                <a16:creationId xmlns:a16="http://schemas.microsoft.com/office/drawing/2014/main" id="{9DBA3691-B1A3-E849-A97F-7325D6A7B544}"/>
              </a:ext>
            </a:extLst>
          </p:cNvPr>
          <p:cNvSpPr>
            <a:spLocks noGrp="1"/>
          </p:cNvSpPr>
          <p:nvPr>
            <p:ph type="body" sz="quarter" idx="40" hasCustomPrompt="1"/>
          </p:nvPr>
        </p:nvSpPr>
        <p:spPr>
          <a:xfrm>
            <a:off x="6876743" y="1694189"/>
            <a:ext cx="1110483" cy="302954"/>
          </a:xfrm>
        </p:spPr>
        <p:txBody>
          <a:bodyPr tIns="108000"/>
          <a:lstStyle>
            <a:lvl1pPr algn="ctr">
              <a:buNone/>
              <a:defRPr sz="1400" b="0">
                <a:solidFill>
                  <a:schemeClr val="tx1"/>
                </a:solidFill>
                <a:latin typeface="+mn-lt"/>
              </a:defRPr>
            </a:lvl1pPr>
          </a:lstStyle>
          <a:p>
            <a:pPr lvl="0"/>
            <a:r>
              <a:rPr lang="sv-SE"/>
              <a:t>enhet</a:t>
            </a:r>
          </a:p>
        </p:txBody>
      </p:sp>
      <p:sp>
        <p:nvSpPr>
          <p:cNvPr id="60" name="Platshållare för text 35">
            <a:extLst>
              <a:ext uri="{FF2B5EF4-FFF2-40B4-BE49-F238E27FC236}">
                <a16:creationId xmlns:a16="http://schemas.microsoft.com/office/drawing/2014/main" id="{C2647EA1-13B3-8747-BBC4-C25E339C96B5}"/>
              </a:ext>
            </a:extLst>
          </p:cNvPr>
          <p:cNvSpPr>
            <a:spLocks noGrp="1"/>
          </p:cNvSpPr>
          <p:nvPr>
            <p:ph type="body" sz="quarter" idx="39" hasCustomPrompt="1"/>
          </p:nvPr>
        </p:nvSpPr>
        <p:spPr>
          <a:xfrm>
            <a:off x="6709837" y="1188858"/>
            <a:ext cx="1440160" cy="609398"/>
          </a:xfrm>
        </p:spPr>
        <p:txBody>
          <a:bodyPr tIns="0" anchor="t" anchorCtr="0"/>
          <a:lstStyle>
            <a:lvl1pPr algn="ctr">
              <a:buNone/>
              <a:defRPr sz="4400" b="1">
                <a:solidFill>
                  <a:schemeClr val="tx1"/>
                </a:solidFill>
              </a:defRPr>
            </a:lvl1pPr>
          </a:lstStyle>
          <a:p>
            <a:pPr lvl="0"/>
            <a:r>
              <a:rPr lang="sv-SE"/>
              <a:t>XX</a:t>
            </a:r>
          </a:p>
        </p:txBody>
      </p:sp>
      <p:sp>
        <p:nvSpPr>
          <p:cNvPr id="4" name="Platshållare för text 3">
            <a:extLst>
              <a:ext uri="{FF2B5EF4-FFF2-40B4-BE49-F238E27FC236}">
                <a16:creationId xmlns:a16="http://schemas.microsoft.com/office/drawing/2014/main" id="{5F3F7138-0D39-9E45-82E1-A29781196964}"/>
              </a:ext>
            </a:extLst>
          </p:cNvPr>
          <p:cNvSpPr>
            <a:spLocks noGrp="1"/>
          </p:cNvSpPr>
          <p:nvPr>
            <p:ph type="body" sz="quarter" idx="30" hasCustomPrompt="1"/>
          </p:nvPr>
        </p:nvSpPr>
        <p:spPr>
          <a:xfrm>
            <a:off x="8155010" y="2115625"/>
            <a:ext cx="1727566" cy="8896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En kort text om vad procenten i bubblan handlar om. Inte längre än denna text.</a:t>
            </a:r>
          </a:p>
        </p:txBody>
      </p:sp>
      <p:sp>
        <p:nvSpPr>
          <p:cNvPr id="53" name="Platshållare för text 20">
            <a:extLst>
              <a:ext uri="{FF2B5EF4-FFF2-40B4-BE49-F238E27FC236}">
                <a16:creationId xmlns:a16="http://schemas.microsoft.com/office/drawing/2014/main" id="{86789D0A-5940-B94A-83D2-C5B69FE2C661}"/>
              </a:ext>
            </a:extLst>
          </p:cNvPr>
          <p:cNvSpPr>
            <a:spLocks noGrp="1"/>
          </p:cNvSpPr>
          <p:nvPr>
            <p:ph type="body" sz="quarter" idx="29" hasCustomPrompt="1"/>
          </p:nvPr>
        </p:nvSpPr>
        <p:spPr>
          <a:xfrm>
            <a:off x="8158846" y="1814388"/>
            <a:ext cx="632658" cy="302954"/>
          </a:xfrm>
        </p:spPr>
        <p:txBody>
          <a:bodyPr tIns="108000"/>
          <a:lstStyle>
            <a:lvl1pPr algn="l">
              <a:buNone/>
              <a:defRPr sz="1400" b="1">
                <a:latin typeface="+mj-lt"/>
              </a:defRPr>
            </a:lvl1pPr>
          </a:lstStyle>
          <a:p>
            <a:pPr lvl="0"/>
            <a:r>
              <a:rPr lang="sv-SE"/>
              <a:t>Rubrik</a:t>
            </a:r>
          </a:p>
        </p:txBody>
      </p:sp>
      <p:sp>
        <p:nvSpPr>
          <p:cNvPr id="2" name="Ellips 1">
            <a:extLst>
              <a:ext uri="{FF2B5EF4-FFF2-40B4-BE49-F238E27FC236}">
                <a16:creationId xmlns:a16="http://schemas.microsoft.com/office/drawing/2014/main" id="{DBEBB572-4C78-354A-A368-07D2C06B3DBD}"/>
              </a:ext>
              <a:ext uri="{C183D7F6-B498-43B3-948B-1728B52AA6E4}">
                <adec:decorative xmlns:adec="http://schemas.microsoft.com/office/drawing/2017/decorative" val="1"/>
              </a:ext>
            </a:extLst>
          </p:cNvPr>
          <p:cNvSpPr/>
          <p:nvPr/>
        </p:nvSpPr>
        <p:spPr>
          <a:xfrm>
            <a:off x="5030189" y="2515147"/>
            <a:ext cx="1728192" cy="1728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Platshållare för innehåll 33">
            <a:extLst>
              <a:ext uri="{FF2B5EF4-FFF2-40B4-BE49-F238E27FC236}">
                <a16:creationId xmlns:a16="http://schemas.microsoft.com/office/drawing/2014/main" id="{815038D5-E605-F44D-B4CB-8DC37DA66225}"/>
              </a:ext>
            </a:extLst>
          </p:cNvPr>
          <p:cNvSpPr>
            <a:spLocks noGrp="1"/>
          </p:cNvSpPr>
          <p:nvPr>
            <p:ph sz="quarter" idx="23" hasCustomPrompt="1"/>
          </p:nvPr>
        </p:nvSpPr>
        <p:spPr>
          <a:xfrm>
            <a:off x="5125980" y="2888530"/>
            <a:ext cx="1440160" cy="995451"/>
          </a:xfrm>
        </p:spPr>
        <p:txBody>
          <a:bodyPr/>
          <a:lstStyle>
            <a:lvl1pPr algn="ctr">
              <a:buNone/>
              <a:defRPr sz="3200">
                <a:solidFill>
                  <a:schemeClr val="bg1"/>
                </a:solidFill>
              </a:defRPr>
            </a:lvl1pPr>
          </a:lstStyle>
          <a:p>
            <a:pPr lvl="0"/>
            <a:r>
              <a:rPr lang="sv-SE"/>
              <a:t>Infoga ikon</a:t>
            </a:r>
          </a:p>
        </p:txBody>
      </p:sp>
      <p:sp>
        <p:nvSpPr>
          <p:cNvPr id="21" name="Platshållare för text 20">
            <a:extLst>
              <a:ext uri="{FF2B5EF4-FFF2-40B4-BE49-F238E27FC236}">
                <a16:creationId xmlns:a16="http://schemas.microsoft.com/office/drawing/2014/main" id="{947C623B-40F5-6843-B198-A746074AC80E}"/>
              </a:ext>
            </a:extLst>
          </p:cNvPr>
          <p:cNvSpPr>
            <a:spLocks noGrp="1"/>
          </p:cNvSpPr>
          <p:nvPr>
            <p:ph type="body" sz="quarter" idx="22" hasCustomPrompt="1"/>
          </p:nvPr>
        </p:nvSpPr>
        <p:spPr>
          <a:xfrm>
            <a:off x="479425" y="1125538"/>
            <a:ext cx="3671887" cy="386054"/>
          </a:xfrm>
        </p:spPr>
        <p:txBody>
          <a:bodyPr tIns="108000"/>
          <a:lstStyle>
            <a:lvl1pPr algn="l">
              <a:buNone/>
              <a:defRPr sz="2000" b="0">
                <a:latin typeface="+mj-lt"/>
              </a:defRPr>
            </a:lvl1pPr>
          </a:lstStyle>
          <a:p>
            <a:pPr lvl="0"/>
            <a:r>
              <a:rPr lang="sv-SE"/>
              <a:t>Underrubrik</a:t>
            </a:r>
          </a:p>
        </p:txBody>
      </p:sp>
      <p:sp>
        <p:nvSpPr>
          <p:cNvPr id="45" name="Diabildsnummer">
            <a:extLst>
              <a:ext uri="{FF2B5EF4-FFF2-40B4-BE49-F238E27FC236}">
                <a16:creationId xmlns:a16="http://schemas.microsoft.com/office/drawing/2014/main" id="{0C173487-D976-8E46-BCB7-AFF88B97727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cxnSp>
        <p:nvCxnSpPr>
          <p:cNvPr id="41" name="Rak 40">
            <a:extLst>
              <a:ext uri="{FF2B5EF4-FFF2-40B4-BE49-F238E27FC236}">
                <a16:creationId xmlns:a16="http://schemas.microsoft.com/office/drawing/2014/main" id="{D242473C-6D3E-294C-B598-E8DE07690643}"/>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Rak 46">
            <a:extLst>
              <a:ext uri="{FF2B5EF4-FFF2-40B4-BE49-F238E27FC236}">
                <a16:creationId xmlns:a16="http://schemas.microsoft.com/office/drawing/2014/main" id="{74158C79-7041-A34D-BEF8-79FACB905242}"/>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Rak 61">
            <a:extLst>
              <a:ext uri="{FF2B5EF4-FFF2-40B4-BE49-F238E27FC236}">
                <a16:creationId xmlns:a16="http://schemas.microsoft.com/office/drawing/2014/main" id="{81D2B85D-67BD-CC4C-A094-C39C3021D666}"/>
              </a:ext>
            </a:extLst>
          </p:cNvPr>
          <p:cNvCxnSpPr/>
          <p:nvPr/>
        </p:nvCxnSpPr>
        <p:spPr>
          <a:xfrm flipV="1">
            <a:off x="6537058" y="1896891"/>
            <a:ext cx="0" cy="815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Rak 62">
            <a:extLst>
              <a:ext uri="{FF2B5EF4-FFF2-40B4-BE49-F238E27FC236}">
                <a16:creationId xmlns:a16="http://schemas.microsoft.com/office/drawing/2014/main" id="{AA2AAF05-A2A7-8948-A66A-C7B901D01679}"/>
              </a:ext>
            </a:extLst>
          </p:cNvPr>
          <p:cNvCxnSpPr>
            <a:cxnSpLocks/>
          </p:cNvCxnSpPr>
          <p:nvPr/>
        </p:nvCxnSpPr>
        <p:spPr>
          <a:xfrm flipV="1">
            <a:off x="6522749" y="1642741"/>
            <a:ext cx="288032" cy="254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Platshållare för rubrik 1">
            <a:extLst>
              <a:ext uri="{FF2B5EF4-FFF2-40B4-BE49-F238E27FC236}">
                <a16:creationId xmlns:a16="http://schemas.microsoft.com/office/drawing/2014/main" id="{0E58AE8E-2428-B54A-9434-97711DAEB214}"/>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3" name="Bildobjekt 2">
            <a:extLst>
              <a:ext uri="{FF2B5EF4-FFF2-40B4-BE49-F238E27FC236}">
                <a16:creationId xmlns:a16="http://schemas.microsoft.com/office/drawing/2014/main" id="{F6F00419-6D53-D403-0CB7-CCF8F4CF5B64}"/>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910112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Rubrik + text + diagram">
    <p:spTree>
      <p:nvGrpSpPr>
        <p:cNvPr id="1" name=""/>
        <p:cNvGrpSpPr/>
        <p:nvPr/>
      </p:nvGrpSpPr>
      <p:grpSpPr>
        <a:xfrm>
          <a:off x="0" y="0"/>
          <a:ext cx="0" cy="0"/>
          <a:chOff x="0" y="0"/>
          <a:chExt cx="0" cy="0"/>
        </a:xfrm>
      </p:grpSpPr>
      <p:sp>
        <p:nvSpPr>
          <p:cNvPr id="5" name="Platshållare för diagram 4">
            <a:extLst>
              <a:ext uri="{FF2B5EF4-FFF2-40B4-BE49-F238E27FC236}">
                <a16:creationId xmlns:a16="http://schemas.microsoft.com/office/drawing/2014/main" id="{95C25EA2-6834-004F-88CE-23A24A5A5FF0}"/>
              </a:ext>
            </a:extLst>
          </p:cNvPr>
          <p:cNvSpPr>
            <a:spLocks noGrp="1"/>
          </p:cNvSpPr>
          <p:nvPr>
            <p:ph type="chart" sz="quarter" idx="10" hasCustomPrompt="1"/>
          </p:nvPr>
        </p:nvSpPr>
        <p:spPr>
          <a:xfrm>
            <a:off x="6096000" y="1125538"/>
            <a:ext cx="5616575" cy="884652"/>
          </a:xfrm>
        </p:spPr>
        <p:txBody>
          <a:bodyPr/>
          <a:lstStyle>
            <a:lvl1pPr>
              <a:defRPr/>
            </a:lvl1pPr>
          </a:lstStyle>
          <a:p>
            <a:r>
              <a:rPr lang="sv-SE"/>
              <a:t>Klicka på diagram symbolen för att välja diagram</a:t>
            </a:r>
          </a:p>
        </p:txBody>
      </p:sp>
      <p:sp>
        <p:nvSpPr>
          <p:cNvPr id="23" name="Underrubrik 2">
            <a:extLst>
              <a:ext uri="{FF2B5EF4-FFF2-40B4-BE49-F238E27FC236}">
                <a16:creationId xmlns:a16="http://schemas.microsoft.com/office/drawing/2014/main" id="{AC36A4B3-9F6A-BE43-80C6-502175D6FBB9}"/>
              </a:ext>
            </a:extLst>
          </p:cNvPr>
          <p:cNvSpPr>
            <a:spLocks noGrp="1"/>
          </p:cNvSpPr>
          <p:nvPr>
            <p:ph type="subTitle" idx="1" hasCustomPrompt="1"/>
          </p:nvPr>
        </p:nvSpPr>
        <p:spPr>
          <a:xfrm>
            <a:off x="482545" y="2577249"/>
            <a:ext cx="4844683" cy="2103447"/>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 Här skriver du text om ämnet. Inte längre än detta. Var kort och get to the </a:t>
            </a:r>
            <a:r>
              <a:rPr lang="sv-SE" err="1"/>
              <a:t>point</a:t>
            </a:r>
            <a:r>
              <a:rPr lang="sv-SE"/>
              <a:t>!</a:t>
            </a:r>
          </a:p>
        </p:txBody>
      </p:sp>
      <p:cxnSp>
        <p:nvCxnSpPr>
          <p:cNvPr id="24" name="Rak 23">
            <a:extLst>
              <a:ext uri="{FF2B5EF4-FFF2-40B4-BE49-F238E27FC236}">
                <a16:creationId xmlns:a16="http://schemas.microsoft.com/office/drawing/2014/main" id="{A02ED11E-550D-0648-A042-C69FAC7C3F1F}"/>
              </a:ext>
              <a:ext uri="{C183D7F6-B498-43B3-948B-1728B52AA6E4}">
                <adec:decorative xmlns:adec="http://schemas.microsoft.com/office/drawing/2017/decorative" val="1"/>
              </a:ext>
            </a:extLst>
          </p:cNvPr>
          <p:cNvCxnSpPr>
            <a:cxnSpLocks/>
          </p:cNvCxnSpPr>
          <p:nvPr/>
        </p:nvCxnSpPr>
        <p:spPr>
          <a:xfrm>
            <a:off x="482545" y="2420888"/>
            <a:ext cx="4844683"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22" name="Rubrik 1">
            <a:extLst>
              <a:ext uri="{FF2B5EF4-FFF2-40B4-BE49-F238E27FC236}">
                <a16:creationId xmlns:a16="http://schemas.microsoft.com/office/drawing/2014/main" id="{575E2CEB-70D5-B945-A8B5-D34E96A3309B}"/>
              </a:ext>
            </a:extLst>
          </p:cNvPr>
          <p:cNvSpPr>
            <a:spLocks noGrp="1"/>
          </p:cNvSpPr>
          <p:nvPr>
            <p:ph type="ctrTitle" hasCustomPrompt="1"/>
          </p:nvPr>
        </p:nvSpPr>
        <p:spPr>
          <a:xfrm>
            <a:off x="482545" y="1029981"/>
            <a:ext cx="4844683" cy="1246495"/>
          </a:xfrm>
          <a:noFill/>
        </p:spPr>
        <p:txBody>
          <a:bodyPr lIns="0" tIns="0" rIns="0" bIns="0" anchor="b"/>
          <a:lstStyle>
            <a:lvl1pPr algn="l">
              <a:defRPr sz="4500" b="1">
                <a:solidFill>
                  <a:schemeClr val="tx1"/>
                </a:solidFill>
                <a:latin typeface="+mj-lt"/>
              </a:defRPr>
            </a:lvl1pPr>
          </a:lstStyle>
          <a:p>
            <a:r>
              <a:rPr lang="sv-SE"/>
              <a:t>Större rubrik</a:t>
            </a:r>
            <a:br>
              <a:rPr lang="sv-SE"/>
            </a:br>
            <a:r>
              <a:rPr lang="sv-SE"/>
              <a:t>som tar plats</a:t>
            </a:r>
          </a:p>
        </p:txBody>
      </p:sp>
      <p:sp>
        <p:nvSpPr>
          <p:cNvPr id="9" name="Diabildsnummer">
            <a:extLst>
              <a:ext uri="{FF2B5EF4-FFF2-40B4-BE49-F238E27FC236}">
                <a16:creationId xmlns:a16="http://schemas.microsoft.com/office/drawing/2014/main" id="{1E6D30CA-DA89-1A44-9864-B94626DE62E9}"/>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pic>
        <p:nvPicPr>
          <p:cNvPr id="2" name="Bildobjekt 1">
            <a:extLst>
              <a:ext uri="{FF2B5EF4-FFF2-40B4-BE49-F238E27FC236}">
                <a16:creationId xmlns:a16="http://schemas.microsoft.com/office/drawing/2014/main" id="{B47A6EE4-1F26-85F2-BE8A-C7D442DB432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089637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Rubrik + bild + diagram">
    <p:spTree>
      <p:nvGrpSpPr>
        <p:cNvPr id="1" name=""/>
        <p:cNvGrpSpPr/>
        <p:nvPr/>
      </p:nvGrpSpPr>
      <p:grpSpPr>
        <a:xfrm>
          <a:off x="0" y="0"/>
          <a:ext cx="0" cy="0"/>
          <a:chOff x="0" y="0"/>
          <a:chExt cx="0" cy="0"/>
        </a:xfrm>
      </p:grpSpPr>
      <p:sp>
        <p:nvSpPr>
          <p:cNvPr id="8" name="Platshållare för diagram 4">
            <a:extLst>
              <a:ext uri="{FF2B5EF4-FFF2-40B4-BE49-F238E27FC236}">
                <a16:creationId xmlns:a16="http://schemas.microsoft.com/office/drawing/2014/main" id="{16E58F36-7A13-1E46-8CD5-26F9F6BB261D}"/>
              </a:ext>
            </a:extLst>
          </p:cNvPr>
          <p:cNvSpPr>
            <a:spLocks noGrp="1"/>
          </p:cNvSpPr>
          <p:nvPr>
            <p:ph type="chart" sz="quarter" idx="11" hasCustomPrompt="1"/>
          </p:nvPr>
        </p:nvSpPr>
        <p:spPr>
          <a:xfrm>
            <a:off x="6355080" y="1839522"/>
            <a:ext cx="5357495" cy="884652"/>
          </a:xfrm>
        </p:spPr>
        <p:txBody>
          <a:bodyPr/>
          <a:lstStyle>
            <a:lvl1pPr>
              <a:defRPr/>
            </a:lvl1pPr>
          </a:lstStyle>
          <a:p>
            <a:r>
              <a:rPr lang="sv-SE"/>
              <a:t>Klicka på diagram symbolen för att välja diagram</a:t>
            </a:r>
          </a:p>
        </p:txBody>
      </p:sp>
      <p:sp>
        <p:nvSpPr>
          <p:cNvPr id="5" name="Platshållare för bild 4">
            <a:extLst>
              <a:ext uri="{FF2B5EF4-FFF2-40B4-BE49-F238E27FC236}">
                <a16:creationId xmlns:a16="http://schemas.microsoft.com/office/drawing/2014/main" id="{080C5B85-51A3-194C-8359-8AEF0123370A}"/>
              </a:ext>
            </a:extLst>
          </p:cNvPr>
          <p:cNvSpPr>
            <a:spLocks noGrp="1"/>
          </p:cNvSpPr>
          <p:nvPr>
            <p:ph type="pic" sz="quarter" idx="10"/>
          </p:nvPr>
        </p:nvSpPr>
        <p:spPr>
          <a:xfrm>
            <a:off x="0" y="0"/>
            <a:ext cx="6096000" cy="6858000"/>
          </a:xfrm>
        </p:spPr>
        <p:txBody>
          <a:bodyPr/>
          <a:lstStyle/>
          <a:p>
            <a:r>
              <a:rPr lang="sv-SE"/>
              <a:t>Klicka på ikonen för att lägga till en bild</a:t>
            </a:r>
          </a:p>
        </p:txBody>
      </p:sp>
      <p:sp>
        <p:nvSpPr>
          <p:cNvPr id="11" name="textruta 10">
            <a:extLst>
              <a:ext uri="{FF2B5EF4-FFF2-40B4-BE49-F238E27FC236}">
                <a16:creationId xmlns:a16="http://schemas.microsoft.com/office/drawing/2014/main" id="{FB23DC60-99F0-CD40-B0DE-617FEFCDB302}"/>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0" name="Diabildsnummer">
            <a:extLst>
              <a:ext uri="{FF2B5EF4-FFF2-40B4-BE49-F238E27FC236}">
                <a16:creationId xmlns:a16="http://schemas.microsoft.com/office/drawing/2014/main" id="{05D6E1D1-B9A9-6E4F-AE0C-183941F2963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sp>
        <p:nvSpPr>
          <p:cNvPr id="12" name="textruta 11">
            <a:extLst>
              <a:ext uri="{FF2B5EF4-FFF2-40B4-BE49-F238E27FC236}">
                <a16:creationId xmlns:a16="http://schemas.microsoft.com/office/drawing/2014/main" id="{A04DA5DC-62BD-8149-8119-46AEC71A6E49}"/>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4" name="textruta 13">
            <a:extLst>
              <a:ext uri="{FF2B5EF4-FFF2-40B4-BE49-F238E27FC236}">
                <a16:creationId xmlns:a16="http://schemas.microsoft.com/office/drawing/2014/main" id="{537E0B1C-2555-0E46-BF0A-88237803EC43}"/>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6" name="Platshållare för text 4">
            <a:extLst>
              <a:ext uri="{FF2B5EF4-FFF2-40B4-BE49-F238E27FC236}">
                <a16:creationId xmlns:a16="http://schemas.microsoft.com/office/drawing/2014/main" id="{5494A486-033A-124E-9A84-23C0972DDF89}"/>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3" name="Platshållare för text 4">
            <a:extLst>
              <a:ext uri="{FF2B5EF4-FFF2-40B4-BE49-F238E27FC236}">
                <a16:creationId xmlns:a16="http://schemas.microsoft.com/office/drawing/2014/main" id="{1FD3F572-CF44-4D4F-9134-92F3B4464AEF}"/>
              </a:ext>
            </a:extLst>
          </p:cNvPr>
          <p:cNvSpPr>
            <a:spLocks noGrp="1"/>
          </p:cNvSpPr>
          <p:nvPr>
            <p:ph type="body" sz="quarter" idx="23" hasCustomPrompt="1"/>
          </p:nvPr>
        </p:nvSpPr>
        <p:spPr>
          <a:xfrm>
            <a:off x="6355079" y="937168"/>
            <a:ext cx="5357495" cy="552253"/>
          </a:xfrm>
        </p:spPr>
        <p:txBody>
          <a:bodyPr/>
          <a:lstStyle>
            <a:lvl1pPr marL="7938" indent="-7938">
              <a:buNone/>
              <a:tabLst/>
              <a:defRPr sz="3200" b="1">
                <a:solidFill>
                  <a:schemeClr val="tx1"/>
                </a:solidFill>
                <a:latin typeface="+mj-lt"/>
              </a:defRPr>
            </a:lvl1pPr>
          </a:lstStyle>
          <a:p>
            <a:pPr lvl="0"/>
            <a:r>
              <a:rPr lang="sv-SE"/>
              <a:t>Rubrik in här</a:t>
            </a:r>
          </a:p>
        </p:txBody>
      </p:sp>
      <p:pic>
        <p:nvPicPr>
          <p:cNvPr id="2" name="Bildobjekt 1">
            <a:extLst>
              <a:ext uri="{FF2B5EF4-FFF2-40B4-BE49-F238E27FC236}">
                <a16:creationId xmlns:a16="http://schemas.microsoft.com/office/drawing/2014/main" id="{AD8AE7A0-9FBC-96A2-70F9-A0445D6F252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028622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Rubrik + diagram">
    <p:spTree>
      <p:nvGrpSpPr>
        <p:cNvPr id="1" name=""/>
        <p:cNvGrpSpPr/>
        <p:nvPr/>
      </p:nvGrpSpPr>
      <p:grpSpPr>
        <a:xfrm>
          <a:off x="0" y="0"/>
          <a:ext cx="0" cy="0"/>
          <a:chOff x="0" y="0"/>
          <a:chExt cx="0" cy="0"/>
        </a:xfrm>
      </p:grpSpPr>
      <p:sp>
        <p:nvSpPr>
          <p:cNvPr id="10" name="Platshållare för diagram 4">
            <a:extLst>
              <a:ext uri="{FF2B5EF4-FFF2-40B4-BE49-F238E27FC236}">
                <a16:creationId xmlns:a16="http://schemas.microsoft.com/office/drawing/2014/main" id="{9E131E9B-E7BB-6E4F-A776-C9E96FD1330F}"/>
              </a:ext>
            </a:extLst>
          </p:cNvPr>
          <p:cNvSpPr>
            <a:spLocks noGrp="1"/>
          </p:cNvSpPr>
          <p:nvPr>
            <p:ph type="chart" sz="quarter" idx="10" hasCustomPrompt="1"/>
          </p:nvPr>
        </p:nvSpPr>
        <p:spPr>
          <a:xfrm>
            <a:off x="6256655" y="1702436"/>
            <a:ext cx="5455920" cy="884652"/>
          </a:xfrm>
        </p:spPr>
        <p:txBody>
          <a:bodyPr/>
          <a:lstStyle>
            <a:lvl1pPr>
              <a:defRPr/>
            </a:lvl1pPr>
          </a:lstStyle>
          <a:p>
            <a:r>
              <a:rPr lang="sv-SE"/>
              <a:t>Klicka på diagram symbolen för att välja diagram</a:t>
            </a:r>
          </a:p>
        </p:txBody>
      </p:sp>
      <p:sp>
        <p:nvSpPr>
          <p:cNvPr id="11" name="Platshållare för diagram 4">
            <a:extLst>
              <a:ext uri="{FF2B5EF4-FFF2-40B4-BE49-F238E27FC236}">
                <a16:creationId xmlns:a16="http://schemas.microsoft.com/office/drawing/2014/main" id="{4F71112D-FAF8-E249-8F46-9B29A4C19F4A}"/>
              </a:ext>
            </a:extLst>
          </p:cNvPr>
          <p:cNvSpPr>
            <a:spLocks noGrp="1"/>
          </p:cNvSpPr>
          <p:nvPr>
            <p:ph type="chart" sz="quarter" idx="11" hasCustomPrompt="1"/>
          </p:nvPr>
        </p:nvSpPr>
        <p:spPr>
          <a:xfrm>
            <a:off x="479425" y="1702436"/>
            <a:ext cx="5455920" cy="884652"/>
          </a:xfrm>
        </p:spPr>
        <p:txBody>
          <a:bodyPr/>
          <a:lstStyle>
            <a:lvl1pPr>
              <a:defRPr/>
            </a:lvl1pPr>
          </a:lstStyle>
          <a:p>
            <a:r>
              <a:rPr lang="sv-SE"/>
              <a:t>Klicka på diagram symbolen för att välja diagram</a:t>
            </a:r>
          </a:p>
        </p:txBody>
      </p:sp>
      <p:sp>
        <p:nvSpPr>
          <p:cNvPr id="9" name="Diabildsnummer">
            <a:extLst>
              <a:ext uri="{FF2B5EF4-FFF2-40B4-BE49-F238E27FC236}">
                <a16:creationId xmlns:a16="http://schemas.microsoft.com/office/drawing/2014/main" id="{EEAE81C4-2CF5-A140-8AED-A9B2A31057EF}"/>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2" name="Platshållare för rubrik 1">
            <a:extLst>
              <a:ext uri="{FF2B5EF4-FFF2-40B4-BE49-F238E27FC236}">
                <a16:creationId xmlns:a16="http://schemas.microsoft.com/office/drawing/2014/main" id="{311D01E2-E037-C94D-9E28-3822012097A6}"/>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2" name="Bildobjekt 1">
            <a:extLst>
              <a:ext uri="{FF2B5EF4-FFF2-40B4-BE49-F238E27FC236}">
                <a16:creationId xmlns:a16="http://schemas.microsoft.com/office/drawing/2014/main" id="{E84E2BA1-5F97-4DA9-1E33-B95004DC399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9466090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Rubrik alt.1">
    <p:spTree>
      <p:nvGrpSpPr>
        <p:cNvPr id="1" name=""/>
        <p:cNvGrpSpPr/>
        <p:nvPr/>
      </p:nvGrpSpPr>
      <p:grpSpPr>
        <a:xfrm>
          <a:off x="0" y="0"/>
          <a:ext cx="0" cy="0"/>
          <a:chOff x="0" y="0"/>
          <a:chExt cx="0" cy="0"/>
        </a:xfrm>
      </p:grpSpPr>
      <p:sp>
        <p:nvSpPr>
          <p:cNvPr id="5" name="Diabildsnummer">
            <a:extLst>
              <a:ext uri="{FF2B5EF4-FFF2-40B4-BE49-F238E27FC236}">
                <a16:creationId xmlns:a16="http://schemas.microsoft.com/office/drawing/2014/main" id="{4F631097-B532-D940-94D7-A2AEC8913D41}"/>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8" name="Platshållare för rubrik 1">
            <a:extLst>
              <a:ext uri="{FF2B5EF4-FFF2-40B4-BE49-F238E27FC236}">
                <a16:creationId xmlns:a16="http://schemas.microsoft.com/office/drawing/2014/main" id="{7FB1DAAB-1860-6342-BC18-9F854B15F32A}"/>
              </a:ext>
            </a:extLst>
          </p:cNvPr>
          <p:cNvSpPr>
            <a:spLocks noGrp="1" noChangeAspect="1"/>
          </p:cNvSpPr>
          <p:nvPr>
            <p:ph type="title" hasCustomPrompt="1"/>
          </p:nvPr>
        </p:nvSpPr>
        <p:spPr>
          <a:xfrm>
            <a:off x="0" y="343000"/>
            <a:ext cx="2780295" cy="588605"/>
          </a:xfrm>
          <a:prstGeom prst="rect">
            <a:avLst/>
          </a:prstGeom>
          <a:solidFill>
            <a:schemeClr val="accent1"/>
          </a:solidFill>
        </p:spPr>
        <p:txBody>
          <a:bodyPr vert="horz" wrap="none" lIns="468000" tIns="72000" rIns="180000" bIns="72000" rtlCol="0" anchor="t" anchorCtr="0">
            <a:spAutoFit/>
          </a:bodyPr>
          <a:lstStyle>
            <a:lvl1pPr>
              <a:defRPr sz="3200">
                <a:solidFill>
                  <a:schemeClr val="bg1"/>
                </a:solidFill>
              </a:defRPr>
            </a:lvl1pPr>
          </a:lstStyle>
          <a:p>
            <a:r>
              <a:rPr lang="sv-SE"/>
              <a:t>Rubriknivå 2</a:t>
            </a:r>
          </a:p>
        </p:txBody>
      </p:sp>
      <p:pic>
        <p:nvPicPr>
          <p:cNvPr id="3" name="Bildobjekt 2">
            <a:extLst>
              <a:ext uri="{FF2B5EF4-FFF2-40B4-BE49-F238E27FC236}">
                <a16:creationId xmlns:a16="http://schemas.microsoft.com/office/drawing/2014/main" id="{E13A0027-3AC4-2B19-8228-2A6610CA84F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422657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Rubrik alt.2">
    <p:spTree>
      <p:nvGrpSpPr>
        <p:cNvPr id="1" name=""/>
        <p:cNvGrpSpPr/>
        <p:nvPr/>
      </p:nvGrpSpPr>
      <p:grpSpPr>
        <a:xfrm>
          <a:off x="0" y="0"/>
          <a:ext cx="0" cy="0"/>
          <a:chOff x="0" y="0"/>
          <a:chExt cx="0" cy="0"/>
        </a:xfrm>
      </p:grpSpPr>
      <p:sp>
        <p:nvSpPr>
          <p:cNvPr id="5" name="Diabildsnummer">
            <a:extLst>
              <a:ext uri="{FF2B5EF4-FFF2-40B4-BE49-F238E27FC236}">
                <a16:creationId xmlns:a16="http://schemas.microsoft.com/office/drawing/2014/main" id="{A8F44848-0D29-1144-A758-497364A51AEC}"/>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8" name="Platshållare för rubrik 1">
            <a:extLst>
              <a:ext uri="{FF2B5EF4-FFF2-40B4-BE49-F238E27FC236}">
                <a16:creationId xmlns:a16="http://schemas.microsoft.com/office/drawing/2014/main" id="{A78E5289-D09A-E444-A809-451430CC8EFB}"/>
              </a:ext>
            </a:extLst>
          </p:cNvPr>
          <p:cNvSpPr>
            <a:spLocks noGrp="1" noChangeAspect="1"/>
          </p:cNvSpPr>
          <p:nvPr>
            <p:ph type="title" hasCustomPrompt="1"/>
          </p:nvPr>
        </p:nvSpPr>
        <p:spPr>
          <a:xfrm>
            <a:off x="0" y="343000"/>
            <a:ext cx="2780295" cy="588605"/>
          </a:xfrm>
          <a:prstGeom prst="rect">
            <a:avLst/>
          </a:prstGeom>
          <a:solidFill>
            <a:schemeClr val="bg1"/>
          </a:solidFill>
        </p:spPr>
        <p:txBody>
          <a:bodyPr vert="horz" wrap="none" lIns="468000" tIns="72000" rIns="180000" bIns="72000" rtlCol="0" anchor="t" anchorCtr="0">
            <a:spAutoFit/>
          </a:bodyPr>
          <a:lstStyle>
            <a:lvl1pPr>
              <a:defRPr sz="3200">
                <a:solidFill>
                  <a:schemeClr val="accent1"/>
                </a:solidFill>
              </a:defRPr>
            </a:lvl1pPr>
          </a:lstStyle>
          <a:p>
            <a:r>
              <a:rPr lang="sv-SE"/>
              <a:t>Rubriknivå 2</a:t>
            </a:r>
          </a:p>
        </p:txBody>
      </p:sp>
      <p:pic>
        <p:nvPicPr>
          <p:cNvPr id="2" name="Bildobjekt 1">
            <a:extLst>
              <a:ext uri="{FF2B5EF4-FFF2-40B4-BE49-F238E27FC236}">
                <a16:creationId xmlns:a16="http://schemas.microsoft.com/office/drawing/2014/main" id="{912B4387-50D7-4CC4-26D0-817FE759F1A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5330584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ack sida alt.1">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AC8DF4D-054B-E84B-8088-96CC83701FC1}"/>
              </a:ext>
              <a:ext uri="{C183D7F6-B498-43B3-948B-1728B52AA6E4}">
                <adec:decorative xmlns:adec="http://schemas.microsoft.com/office/drawing/2017/decorative" val="1"/>
              </a:ext>
            </a:extLst>
          </p:cNvPr>
          <p:cNvSpPr/>
          <p:nvPr/>
        </p:nvSpPr>
        <p:spPr>
          <a:xfrm>
            <a:off x="2659393" y="-1"/>
            <a:ext cx="37359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9">
            <a:extLst>
              <a:ext uri="{FF2B5EF4-FFF2-40B4-BE49-F238E27FC236}">
                <a16:creationId xmlns:a16="http://schemas.microsoft.com/office/drawing/2014/main" id="{897B12C4-A124-5F4F-A42B-E44D8DA44050}"/>
              </a:ext>
            </a:extLst>
          </p:cNvPr>
          <p:cNvSpPr>
            <a:spLocks noGrp="1"/>
          </p:cNvSpPr>
          <p:nvPr>
            <p:ph type="pic" sz="quarter" idx="21"/>
          </p:nvPr>
        </p:nvSpPr>
        <p:spPr>
          <a:xfrm>
            <a:off x="3032983" y="0"/>
            <a:ext cx="3062288" cy="6858000"/>
          </a:xfrm>
        </p:spPr>
        <p:txBody>
          <a:bodyPr/>
          <a:lstStyle/>
          <a:p>
            <a:r>
              <a:rPr lang="sv-SE"/>
              <a:t>Klicka på ikonen för att lägga till en bild</a:t>
            </a:r>
          </a:p>
        </p:txBody>
      </p:sp>
      <p:sp>
        <p:nvSpPr>
          <p:cNvPr id="15" name="textruta 14">
            <a:extLst>
              <a:ext uri="{FF2B5EF4-FFF2-40B4-BE49-F238E27FC236}">
                <a16:creationId xmlns:a16="http://schemas.microsoft.com/office/drawing/2014/main" id="{42A7842C-BAC0-C943-97F6-C26C80F1D234}"/>
              </a:ext>
            </a:extLst>
          </p:cNvPr>
          <p:cNvSpPr txBox="1"/>
          <p:nvPr/>
        </p:nvSpPr>
        <p:spPr>
          <a:xfrm>
            <a:off x="3065067" y="6617774"/>
            <a:ext cx="1780674" cy="230832"/>
          </a:xfrm>
          <a:prstGeom prst="rect">
            <a:avLst/>
          </a:prstGeom>
          <a:noFill/>
        </p:spPr>
        <p:txBody>
          <a:bodyPr wrap="square" rtlCol="0">
            <a:spAutoFit/>
          </a:bodyPr>
          <a:lstStyle/>
          <a:p>
            <a:r>
              <a:rPr lang="sv-SE" sz="900" i="1">
                <a:solidFill>
                  <a:schemeClr val="bg1"/>
                </a:solidFill>
              </a:rPr>
              <a:t>Fotograf:</a:t>
            </a:r>
          </a:p>
        </p:txBody>
      </p:sp>
      <p:sp>
        <p:nvSpPr>
          <p:cNvPr id="11" name="Underrubrik 2">
            <a:extLst>
              <a:ext uri="{FF2B5EF4-FFF2-40B4-BE49-F238E27FC236}">
                <a16:creationId xmlns:a16="http://schemas.microsoft.com/office/drawing/2014/main" id="{8DAC7172-6D5D-3A4C-8E75-CD0742BAF2FD}"/>
              </a:ext>
            </a:extLst>
          </p:cNvPr>
          <p:cNvSpPr>
            <a:spLocks noGrp="1"/>
          </p:cNvSpPr>
          <p:nvPr>
            <p:ph type="subTitle" idx="1" hasCustomPrompt="1"/>
          </p:nvPr>
        </p:nvSpPr>
        <p:spPr>
          <a:xfrm>
            <a:off x="6867891" y="3669514"/>
            <a:ext cx="4844683" cy="1030333"/>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Namn </a:t>
            </a:r>
            <a:r>
              <a:rPr lang="sv-SE" err="1"/>
              <a:t>Namnsson</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Namn.namnsson@skane.com</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+46 123 45 67 89</a:t>
            </a:r>
          </a:p>
        </p:txBody>
      </p:sp>
      <p:cxnSp>
        <p:nvCxnSpPr>
          <p:cNvPr id="16" name="Rak 15">
            <a:extLst>
              <a:ext uri="{FF2B5EF4-FFF2-40B4-BE49-F238E27FC236}">
                <a16:creationId xmlns:a16="http://schemas.microsoft.com/office/drawing/2014/main" id="{5A52F70D-B8B5-D846-964B-3A6B4396015E}"/>
              </a:ext>
              <a:ext uri="{C183D7F6-B498-43B3-948B-1728B52AA6E4}">
                <adec:decorative xmlns:adec="http://schemas.microsoft.com/office/drawing/2017/decorative" val="1"/>
              </a:ext>
            </a:extLst>
          </p:cNvPr>
          <p:cNvCxnSpPr>
            <a:cxnSpLocks/>
          </p:cNvCxnSpPr>
          <p:nvPr/>
        </p:nvCxnSpPr>
        <p:spPr>
          <a:xfrm>
            <a:off x="6871012" y="3669514"/>
            <a:ext cx="4844683"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12" name="Rubrik 1">
            <a:extLst>
              <a:ext uri="{FF2B5EF4-FFF2-40B4-BE49-F238E27FC236}">
                <a16:creationId xmlns:a16="http://schemas.microsoft.com/office/drawing/2014/main" id="{30E99401-8F01-3043-A043-0CEF59D0834A}"/>
              </a:ext>
            </a:extLst>
          </p:cNvPr>
          <p:cNvSpPr>
            <a:spLocks noGrp="1"/>
          </p:cNvSpPr>
          <p:nvPr>
            <p:ph type="ctrTitle" hasCustomPrompt="1"/>
          </p:nvPr>
        </p:nvSpPr>
        <p:spPr>
          <a:xfrm>
            <a:off x="6867892" y="3081904"/>
            <a:ext cx="4844683" cy="443198"/>
          </a:xfrm>
        </p:spPr>
        <p:txBody>
          <a:bodyPr lIns="0" tIns="0" rIns="0" bIns="0" anchor="b"/>
          <a:lstStyle>
            <a:lvl1pPr algn="l">
              <a:defRPr sz="3200" b="1">
                <a:solidFill>
                  <a:schemeClr val="tx1"/>
                </a:solidFill>
                <a:latin typeface="+mj-lt"/>
              </a:defRPr>
            </a:lvl1pPr>
          </a:lstStyle>
          <a:p>
            <a:r>
              <a:rPr lang="sv-SE"/>
              <a:t>Tack!</a:t>
            </a:r>
          </a:p>
        </p:txBody>
      </p:sp>
      <p:sp>
        <p:nvSpPr>
          <p:cNvPr id="14" name="Diabildsnummer">
            <a:extLst>
              <a:ext uri="{FF2B5EF4-FFF2-40B4-BE49-F238E27FC236}">
                <a16:creationId xmlns:a16="http://schemas.microsoft.com/office/drawing/2014/main" id="{DC632B75-F5AD-3641-BD0C-9B8EB8F32910}"/>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8" name="Rektangel 17">
            <a:extLst>
              <a:ext uri="{FF2B5EF4-FFF2-40B4-BE49-F238E27FC236}">
                <a16:creationId xmlns:a16="http://schemas.microsoft.com/office/drawing/2014/main" id="{D8D9F027-5609-934F-BED5-B86C6DF3E382}"/>
              </a:ext>
              <a:ext uri="{C183D7F6-B498-43B3-948B-1728B52AA6E4}">
                <adec:decorative xmlns:adec="http://schemas.microsoft.com/office/drawing/2017/decorative" val="1"/>
              </a:ext>
            </a:extLst>
          </p:cNvPr>
          <p:cNvSpPr>
            <a:spLocks/>
          </p:cNvSpPr>
          <p:nvPr/>
        </p:nvSpPr>
        <p:spPr>
          <a:xfrm>
            <a:off x="-4678" y="-2562"/>
            <a:ext cx="266059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044090FF-1875-2547-87AA-94F567A6721F}"/>
              </a:ext>
            </a:extLst>
          </p:cNvPr>
          <p:cNvSpPr txBox="1"/>
          <p:nvPr/>
        </p:nvSpPr>
        <p:spPr>
          <a:xfrm>
            <a:off x="3065067" y="6617774"/>
            <a:ext cx="1780674" cy="230832"/>
          </a:xfrm>
          <a:prstGeom prst="rect">
            <a:avLst/>
          </a:prstGeom>
          <a:noFill/>
        </p:spPr>
        <p:txBody>
          <a:bodyPr wrap="square" rtlCol="0">
            <a:spAutoFit/>
          </a:bodyPr>
          <a:lstStyle/>
          <a:p>
            <a:r>
              <a:rPr lang="sv-SE" sz="900" i="1">
                <a:solidFill>
                  <a:schemeClr val="bg1"/>
                </a:solidFill>
              </a:rPr>
              <a:t>Fotograf:</a:t>
            </a:r>
          </a:p>
        </p:txBody>
      </p:sp>
      <p:sp>
        <p:nvSpPr>
          <p:cNvPr id="22" name="textruta 21">
            <a:extLst>
              <a:ext uri="{FF2B5EF4-FFF2-40B4-BE49-F238E27FC236}">
                <a16:creationId xmlns:a16="http://schemas.microsoft.com/office/drawing/2014/main" id="{A7DB9457-77C2-4445-B727-2EA9936B3A15}"/>
              </a:ext>
            </a:extLst>
          </p:cNvPr>
          <p:cNvSpPr txBox="1"/>
          <p:nvPr/>
        </p:nvSpPr>
        <p:spPr>
          <a:xfrm>
            <a:off x="3065067" y="6617774"/>
            <a:ext cx="1780674" cy="230832"/>
          </a:xfrm>
          <a:prstGeom prst="rect">
            <a:avLst/>
          </a:prstGeom>
          <a:noFill/>
        </p:spPr>
        <p:txBody>
          <a:bodyPr wrap="square" rtlCol="0">
            <a:spAutoFit/>
          </a:bodyPr>
          <a:lstStyle/>
          <a:p>
            <a:r>
              <a:rPr lang="sv-SE" sz="900" i="1">
                <a:solidFill>
                  <a:schemeClr val="bg1"/>
                </a:solidFill>
              </a:rPr>
              <a:t>Fotograf:</a:t>
            </a:r>
          </a:p>
        </p:txBody>
      </p:sp>
      <p:sp>
        <p:nvSpPr>
          <p:cNvPr id="13" name="Platshållare för text 4">
            <a:extLst>
              <a:ext uri="{FF2B5EF4-FFF2-40B4-BE49-F238E27FC236}">
                <a16:creationId xmlns:a16="http://schemas.microsoft.com/office/drawing/2014/main" id="{26FB8331-0B44-5E4C-B343-1CCE15E7A095}"/>
              </a:ext>
            </a:extLst>
          </p:cNvPr>
          <p:cNvSpPr>
            <a:spLocks noGrp="1"/>
          </p:cNvSpPr>
          <p:nvPr>
            <p:ph type="body" sz="quarter" idx="22" hasCustomPrompt="1"/>
          </p:nvPr>
        </p:nvSpPr>
        <p:spPr>
          <a:xfrm>
            <a:off x="3095215"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 name="Bildobjekt 1">
            <a:extLst>
              <a:ext uri="{FF2B5EF4-FFF2-40B4-BE49-F238E27FC236}">
                <a16:creationId xmlns:a16="http://schemas.microsoft.com/office/drawing/2014/main" id="{87176089-69BF-F17A-56BB-1C2B2434E72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2892396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ack sida alt.2">
    <p:spTree>
      <p:nvGrpSpPr>
        <p:cNvPr id="1" name=""/>
        <p:cNvGrpSpPr/>
        <p:nvPr/>
      </p:nvGrpSpPr>
      <p:grpSpPr>
        <a:xfrm>
          <a:off x="0" y="0"/>
          <a:ext cx="0" cy="0"/>
          <a:chOff x="0" y="0"/>
          <a:chExt cx="0" cy="0"/>
        </a:xfrm>
      </p:grpSpPr>
      <p:sp>
        <p:nvSpPr>
          <p:cNvPr id="14" name="Platshållare för bild 5">
            <a:extLst>
              <a:ext uri="{FF2B5EF4-FFF2-40B4-BE49-F238E27FC236}">
                <a16:creationId xmlns:a16="http://schemas.microsoft.com/office/drawing/2014/main" id="{4422573F-FF69-CE44-BA8C-C1E66BE31D2F}"/>
              </a:ext>
            </a:extLst>
          </p:cNvPr>
          <p:cNvSpPr>
            <a:spLocks noGrp="1"/>
          </p:cNvSpPr>
          <p:nvPr>
            <p:ph type="pic" sz="quarter" idx="18" hasCustomPrompt="1"/>
          </p:nvPr>
        </p:nvSpPr>
        <p:spPr>
          <a:xfrm>
            <a:off x="0" y="0"/>
            <a:ext cx="6096000" cy="6858000"/>
          </a:xfrm>
        </p:spPr>
        <p:txBody>
          <a:bodyPr>
            <a:noAutofit/>
          </a:bodyPr>
          <a:lstStyle/>
          <a:p>
            <a:r>
              <a:rPr lang="sv-SE"/>
              <a:t>Här kan du ha en bild på dig själv eller en annan trevlig bild som avslutning</a:t>
            </a:r>
          </a:p>
        </p:txBody>
      </p:sp>
      <p:sp>
        <p:nvSpPr>
          <p:cNvPr id="15" name="textruta 14">
            <a:extLst>
              <a:ext uri="{FF2B5EF4-FFF2-40B4-BE49-F238E27FC236}">
                <a16:creationId xmlns:a16="http://schemas.microsoft.com/office/drawing/2014/main" id="{D56ABEBD-F4C4-7246-B192-BBBB6ACED494}"/>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1" name="Underrubrik 2">
            <a:extLst>
              <a:ext uri="{FF2B5EF4-FFF2-40B4-BE49-F238E27FC236}">
                <a16:creationId xmlns:a16="http://schemas.microsoft.com/office/drawing/2014/main" id="{8DAC7172-6D5D-3A4C-8E75-CD0742BAF2FD}"/>
              </a:ext>
            </a:extLst>
          </p:cNvPr>
          <p:cNvSpPr>
            <a:spLocks noGrp="1"/>
          </p:cNvSpPr>
          <p:nvPr>
            <p:ph type="subTitle" idx="1" hasCustomPrompt="1"/>
          </p:nvPr>
        </p:nvSpPr>
        <p:spPr>
          <a:xfrm>
            <a:off x="6867891" y="3669514"/>
            <a:ext cx="4844683" cy="1030333"/>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Namn </a:t>
            </a:r>
            <a:r>
              <a:rPr lang="sv-SE" err="1"/>
              <a:t>Namnsson</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Namn.namnsson@skane.com</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+46 123 45 67 89</a:t>
            </a:r>
          </a:p>
        </p:txBody>
      </p:sp>
      <p:cxnSp>
        <p:nvCxnSpPr>
          <p:cNvPr id="16" name="Rak 15">
            <a:extLst>
              <a:ext uri="{FF2B5EF4-FFF2-40B4-BE49-F238E27FC236}">
                <a16:creationId xmlns:a16="http://schemas.microsoft.com/office/drawing/2014/main" id="{5A52F70D-B8B5-D846-964B-3A6B4396015E}"/>
              </a:ext>
              <a:ext uri="{C183D7F6-B498-43B3-948B-1728B52AA6E4}">
                <adec:decorative xmlns:adec="http://schemas.microsoft.com/office/drawing/2017/decorative" val="1"/>
              </a:ext>
            </a:extLst>
          </p:cNvPr>
          <p:cNvCxnSpPr>
            <a:cxnSpLocks/>
          </p:cNvCxnSpPr>
          <p:nvPr/>
        </p:nvCxnSpPr>
        <p:spPr>
          <a:xfrm>
            <a:off x="6871012" y="3669514"/>
            <a:ext cx="4844683"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2" name="Rubrik 1">
            <a:extLst>
              <a:ext uri="{FF2B5EF4-FFF2-40B4-BE49-F238E27FC236}">
                <a16:creationId xmlns:a16="http://schemas.microsoft.com/office/drawing/2014/main" id="{30E99401-8F01-3043-A043-0CEF59D0834A}"/>
              </a:ext>
            </a:extLst>
          </p:cNvPr>
          <p:cNvSpPr>
            <a:spLocks noGrp="1"/>
          </p:cNvSpPr>
          <p:nvPr>
            <p:ph type="ctrTitle" hasCustomPrompt="1"/>
          </p:nvPr>
        </p:nvSpPr>
        <p:spPr>
          <a:xfrm>
            <a:off x="6867892" y="3081904"/>
            <a:ext cx="4844683" cy="443198"/>
          </a:xfrm>
        </p:spPr>
        <p:txBody>
          <a:bodyPr lIns="0" tIns="0" rIns="0" bIns="0" anchor="b"/>
          <a:lstStyle>
            <a:lvl1pPr algn="l">
              <a:defRPr sz="3200" b="1">
                <a:solidFill>
                  <a:schemeClr val="tx1"/>
                </a:solidFill>
                <a:latin typeface="+mj-lt"/>
              </a:defRPr>
            </a:lvl1pPr>
          </a:lstStyle>
          <a:p>
            <a:r>
              <a:rPr lang="sv-SE"/>
              <a:t>Tack!</a:t>
            </a:r>
          </a:p>
        </p:txBody>
      </p:sp>
      <p:sp>
        <p:nvSpPr>
          <p:cNvPr id="9" name="Diabildsnummer">
            <a:extLst>
              <a:ext uri="{FF2B5EF4-FFF2-40B4-BE49-F238E27FC236}">
                <a16:creationId xmlns:a16="http://schemas.microsoft.com/office/drawing/2014/main" id="{E0527DE7-A8EB-C341-B7AA-A47C2A77C15E}"/>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7" name="textruta 16">
            <a:extLst>
              <a:ext uri="{FF2B5EF4-FFF2-40B4-BE49-F238E27FC236}">
                <a16:creationId xmlns:a16="http://schemas.microsoft.com/office/drawing/2014/main" id="{CC8ADF92-8C1F-4F47-81B5-6C23AF957712}"/>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9" name="textruta 18">
            <a:extLst>
              <a:ext uri="{FF2B5EF4-FFF2-40B4-BE49-F238E27FC236}">
                <a16:creationId xmlns:a16="http://schemas.microsoft.com/office/drawing/2014/main" id="{78CBBAD9-404E-504B-AA8C-2E3F95DDD5AD}"/>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3" name="Platshållare för text 4">
            <a:extLst>
              <a:ext uri="{FF2B5EF4-FFF2-40B4-BE49-F238E27FC236}">
                <a16:creationId xmlns:a16="http://schemas.microsoft.com/office/drawing/2014/main" id="{2DE12E4B-2A4E-FD47-AD1E-16B0D6AE1604}"/>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 name="Bildobjekt 1">
            <a:extLst>
              <a:ext uri="{FF2B5EF4-FFF2-40B4-BE49-F238E27FC236}">
                <a16:creationId xmlns:a16="http://schemas.microsoft.com/office/drawing/2014/main" id="{EE75E0AC-7515-84FC-0EE9-1043F688058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485816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2_Tack sida alt.2">
    <p:spTree>
      <p:nvGrpSpPr>
        <p:cNvPr id="1" name=""/>
        <p:cNvGrpSpPr/>
        <p:nvPr/>
      </p:nvGrpSpPr>
      <p:grpSpPr>
        <a:xfrm>
          <a:off x="0" y="0"/>
          <a:ext cx="0" cy="0"/>
          <a:chOff x="0" y="0"/>
          <a:chExt cx="0" cy="0"/>
        </a:xfrm>
      </p:grpSpPr>
      <p:sp>
        <p:nvSpPr>
          <p:cNvPr id="14" name="Platshållare för bild 5">
            <a:extLst>
              <a:ext uri="{FF2B5EF4-FFF2-40B4-BE49-F238E27FC236}">
                <a16:creationId xmlns:a16="http://schemas.microsoft.com/office/drawing/2014/main" id="{4422573F-FF69-CE44-BA8C-C1E66BE31D2F}"/>
              </a:ext>
            </a:extLst>
          </p:cNvPr>
          <p:cNvSpPr>
            <a:spLocks noGrp="1"/>
          </p:cNvSpPr>
          <p:nvPr>
            <p:ph type="pic" sz="quarter" idx="18" hasCustomPrompt="1"/>
          </p:nvPr>
        </p:nvSpPr>
        <p:spPr>
          <a:xfrm>
            <a:off x="0" y="0"/>
            <a:ext cx="6096000" cy="6858000"/>
          </a:xfrm>
        </p:spPr>
        <p:txBody>
          <a:bodyPr>
            <a:noAutofit/>
          </a:bodyPr>
          <a:lstStyle/>
          <a:p>
            <a:r>
              <a:rPr lang="sv-SE"/>
              <a:t>Här kan du ha en trevlig bild som avslutning</a:t>
            </a:r>
          </a:p>
        </p:txBody>
      </p:sp>
      <p:sp>
        <p:nvSpPr>
          <p:cNvPr id="15" name="textruta 14">
            <a:extLst>
              <a:ext uri="{FF2B5EF4-FFF2-40B4-BE49-F238E27FC236}">
                <a16:creationId xmlns:a16="http://schemas.microsoft.com/office/drawing/2014/main" id="{D56ABEBD-F4C4-7246-B192-BBBB6ACED494}"/>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12" name="Rubrik 1">
            <a:extLst>
              <a:ext uri="{FF2B5EF4-FFF2-40B4-BE49-F238E27FC236}">
                <a16:creationId xmlns:a16="http://schemas.microsoft.com/office/drawing/2014/main" id="{30E99401-8F01-3043-A043-0CEF59D0834A}"/>
              </a:ext>
            </a:extLst>
          </p:cNvPr>
          <p:cNvSpPr>
            <a:spLocks noGrp="1"/>
          </p:cNvSpPr>
          <p:nvPr>
            <p:ph type="ctrTitle" hasCustomPrompt="1"/>
          </p:nvPr>
        </p:nvSpPr>
        <p:spPr>
          <a:xfrm>
            <a:off x="6867892" y="1773868"/>
            <a:ext cx="3244033" cy="443198"/>
          </a:xfrm>
        </p:spPr>
        <p:txBody>
          <a:bodyPr lIns="0" tIns="0" rIns="0" bIns="0" anchor="b"/>
          <a:lstStyle>
            <a:lvl1pPr algn="l">
              <a:defRPr sz="3200" b="1">
                <a:solidFill>
                  <a:schemeClr val="tx1"/>
                </a:solidFill>
                <a:latin typeface="+mj-lt"/>
              </a:defRPr>
            </a:lvl1pPr>
          </a:lstStyle>
          <a:p>
            <a:r>
              <a:rPr lang="sv-SE"/>
              <a:t>Tack!</a:t>
            </a:r>
          </a:p>
        </p:txBody>
      </p:sp>
      <p:sp>
        <p:nvSpPr>
          <p:cNvPr id="9" name="Diabildsnummer">
            <a:extLst>
              <a:ext uri="{FF2B5EF4-FFF2-40B4-BE49-F238E27FC236}">
                <a16:creationId xmlns:a16="http://schemas.microsoft.com/office/drawing/2014/main" id="{E0527DE7-A8EB-C341-B7AA-A47C2A77C15E}"/>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3" name="Underrubrik 2">
            <a:extLst>
              <a:ext uri="{FF2B5EF4-FFF2-40B4-BE49-F238E27FC236}">
                <a16:creationId xmlns:a16="http://schemas.microsoft.com/office/drawing/2014/main" id="{C5B2A670-1F0D-6840-A506-F5CB0FE7B2F4}"/>
              </a:ext>
            </a:extLst>
          </p:cNvPr>
          <p:cNvSpPr>
            <a:spLocks noGrp="1"/>
          </p:cNvSpPr>
          <p:nvPr>
            <p:ph type="subTitle" idx="1" hasCustomPrompt="1"/>
          </p:nvPr>
        </p:nvSpPr>
        <p:spPr>
          <a:xfrm>
            <a:off x="6867893" y="4750318"/>
            <a:ext cx="3244032" cy="1030333"/>
          </a:xfrm>
        </p:spPr>
        <p:txBody>
          <a:bodyPr wrap="square" lIns="0" tIns="108000" rIns="0" b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Namn </a:t>
            </a:r>
            <a:r>
              <a:rPr lang="sv-SE" err="1"/>
              <a:t>Namnsson</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Namn.namnsson@skane.com</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+46 123 45 67 89</a:t>
            </a:r>
          </a:p>
        </p:txBody>
      </p:sp>
      <p:cxnSp>
        <p:nvCxnSpPr>
          <p:cNvPr id="17" name="Rak 16">
            <a:extLst>
              <a:ext uri="{FF2B5EF4-FFF2-40B4-BE49-F238E27FC236}">
                <a16:creationId xmlns:a16="http://schemas.microsoft.com/office/drawing/2014/main" id="{DD2E803F-F406-9447-A2BE-A172CF856F8D}"/>
              </a:ext>
              <a:ext uri="{C183D7F6-B498-43B3-948B-1728B52AA6E4}">
                <adec:decorative xmlns:adec="http://schemas.microsoft.com/office/drawing/2017/decorative" val="1"/>
              </a:ext>
            </a:extLst>
          </p:cNvPr>
          <p:cNvCxnSpPr>
            <a:cxnSpLocks/>
          </p:cNvCxnSpPr>
          <p:nvPr/>
        </p:nvCxnSpPr>
        <p:spPr>
          <a:xfrm>
            <a:off x="6871013" y="4750318"/>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4" name="Platshållare för bild 3">
            <a:extLst>
              <a:ext uri="{FF2B5EF4-FFF2-40B4-BE49-F238E27FC236}">
                <a16:creationId xmlns:a16="http://schemas.microsoft.com/office/drawing/2014/main" id="{68DE4A9C-E384-F94A-93EE-939DB95425D2}"/>
              </a:ext>
            </a:extLst>
          </p:cNvPr>
          <p:cNvSpPr>
            <a:spLocks noGrp="1"/>
          </p:cNvSpPr>
          <p:nvPr>
            <p:ph type="pic" sz="quarter" idx="19" hasCustomPrompt="1"/>
          </p:nvPr>
        </p:nvSpPr>
        <p:spPr>
          <a:xfrm>
            <a:off x="6867892" y="2376488"/>
            <a:ext cx="3248025" cy="2165350"/>
          </a:xfrm>
        </p:spPr>
        <p:txBody>
          <a:bodyPr>
            <a:noAutofit/>
          </a:bodyPr>
          <a:lstStyle/>
          <a:p>
            <a:r>
              <a:rPr lang="sv-SE"/>
              <a:t>Bild på dig själv</a:t>
            </a:r>
          </a:p>
        </p:txBody>
      </p:sp>
      <p:sp>
        <p:nvSpPr>
          <p:cNvPr id="16" name="textruta 15">
            <a:extLst>
              <a:ext uri="{FF2B5EF4-FFF2-40B4-BE49-F238E27FC236}">
                <a16:creationId xmlns:a16="http://schemas.microsoft.com/office/drawing/2014/main" id="{FF66A80E-FEAC-8A42-9487-C5ECB5DBD2A8}"/>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cxnSp>
        <p:nvCxnSpPr>
          <p:cNvPr id="18" name="Rak 17">
            <a:extLst>
              <a:ext uri="{FF2B5EF4-FFF2-40B4-BE49-F238E27FC236}">
                <a16:creationId xmlns:a16="http://schemas.microsoft.com/office/drawing/2014/main" id="{6100F67F-071C-6146-97D0-F614828C94A3}"/>
              </a:ext>
              <a:ext uri="{C183D7F6-B498-43B3-948B-1728B52AA6E4}">
                <adec:decorative xmlns:adec="http://schemas.microsoft.com/office/drawing/2017/decorative" val="1"/>
              </a:ext>
            </a:extLst>
          </p:cNvPr>
          <p:cNvCxnSpPr>
            <a:cxnSpLocks/>
          </p:cNvCxnSpPr>
          <p:nvPr/>
        </p:nvCxnSpPr>
        <p:spPr>
          <a:xfrm>
            <a:off x="6871013" y="4750318"/>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20" name="textruta 19">
            <a:extLst>
              <a:ext uri="{FF2B5EF4-FFF2-40B4-BE49-F238E27FC236}">
                <a16:creationId xmlns:a16="http://schemas.microsoft.com/office/drawing/2014/main" id="{0A8D8484-59C3-8349-BAA5-CEAFA1C0D9C5}"/>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cxnSp>
        <p:nvCxnSpPr>
          <p:cNvPr id="21" name="Rak 20">
            <a:extLst>
              <a:ext uri="{FF2B5EF4-FFF2-40B4-BE49-F238E27FC236}">
                <a16:creationId xmlns:a16="http://schemas.microsoft.com/office/drawing/2014/main" id="{524E0B9C-DC67-0549-A0B2-282456426A5C}"/>
              </a:ext>
              <a:ext uri="{C183D7F6-B498-43B3-948B-1728B52AA6E4}">
                <adec:decorative xmlns:adec="http://schemas.microsoft.com/office/drawing/2017/decorative" val="1"/>
              </a:ext>
            </a:extLst>
          </p:cNvPr>
          <p:cNvCxnSpPr>
            <a:cxnSpLocks/>
          </p:cNvCxnSpPr>
          <p:nvPr/>
        </p:nvCxnSpPr>
        <p:spPr>
          <a:xfrm>
            <a:off x="6871013" y="4750318"/>
            <a:ext cx="3244032"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9" name="Platshållare för text 4">
            <a:extLst>
              <a:ext uri="{FF2B5EF4-FFF2-40B4-BE49-F238E27FC236}">
                <a16:creationId xmlns:a16="http://schemas.microsoft.com/office/drawing/2014/main" id="{5EB07202-8212-654C-85B1-39DF930B7CC6}"/>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 name="Bildobjekt 1">
            <a:extLst>
              <a:ext uri="{FF2B5EF4-FFF2-40B4-BE49-F238E27FC236}">
                <a16:creationId xmlns:a16="http://schemas.microsoft.com/office/drawing/2014/main" id="{0BBAE9F8-F2FA-E66D-7587-FCCFFC9ED3D4}"/>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16423276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3_Tack sida alt.2">
    <p:spTree>
      <p:nvGrpSpPr>
        <p:cNvPr id="1" name=""/>
        <p:cNvGrpSpPr/>
        <p:nvPr/>
      </p:nvGrpSpPr>
      <p:grpSpPr>
        <a:xfrm>
          <a:off x="0" y="0"/>
          <a:ext cx="0" cy="0"/>
          <a:chOff x="0" y="0"/>
          <a:chExt cx="0" cy="0"/>
        </a:xfrm>
      </p:grpSpPr>
      <p:sp>
        <p:nvSpPr>
          <p:cNvPr id="15" name="textruta 14">
            <a:extLst>
              <a:ext uri="{FF2B5EF4-FFF2-40B4-BE49-F238E27FC236}">
                <a16:creationId xmlns:a16="http://schemas.microsoft.com/office/drawing/2014/main" id="{D56ABEBD-F4C4-7246-B192-BBBB6ACED494}"/>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sp>
        <p:nvSpPr>
          <p:cNvPr id="9" name="Diabildsnummer">
            <a:extLst>
              <a:ext uri="{FF2B5EF4-FFF2-40B4-BE49-F238E27FC236}">
                <a16:creationId xmlns:a16="http://schemas.microsoft.com/office/drawing/2014/main" id="{E0527DE7-A8EB-C341-B7AA-A47C2A77C15E}"/>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sp>
        <p:nvSpPr>
          <p:cNvPr id="13" name="Underrubrik 2">
            <a:extLst>
              <a:ext uri="{FF2B5EF4-FFF2-40B4-BE49-F238E27FC236}">
                <a16:creationId xmlns:a16="http://schemas.microsoft.com/office/drawing/2014/main" id="{C5B2A670-1F0D-6840-A506-F5CB0FE7B2F4}"/>
              </a:ext>
            </a:extLst>
          </p:cNvPr>
          <p:cNvSpPr>
            <a:spLocks noGrp="1"/>
          </p:cNvSpPr>
          <p:nvPr>
            <p:ph type="subTitle" idx="1" hasCustomPrompt="1"/>
          </p:nvPr>
        </p:nvSpPr>
        <p:spPr>
          <a:xfrm>
            <a:off x="6931024" y="4607813"/>
            <a:ext cx="3244032" cy="1030333"/>
          </a:xfrm>
        </p:spPr>
        <p:txBody>
          <a:bodyPr wrap="square" lIns="0" tIns="108000" rIns="0" b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Namn </a:t>
            </a:r>
            <a:r>
              <a:rPr lang="sv-SE" err="1"/>
              <a:t>Namnsson</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Namn.namnsson@skane.com</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+46 123 45 67 89</a:t>
            </a:r>
          </a:p>
        </p:txBody>
      </p:sp>
      <p:cxnSp>
        <p:nvCxnSpPr>
          <p:cNvPr id="17" name="Rak 16">
            <a:extLst>
              <a:ext uri="{FF2B5EF4-FFF2-40B4-BE49-F238E27FC236}">
                <a16:creationId xmlns:a16="http://schemas.microsoft.com/office/drawing/2014/main" id="{DD2E803F-F406-9447-A2BE-A172CF856F8D}"/>
              </a:ext>
              <a:ext uri="{C183D7F6-B498-43B3-948B-1728B52AA6E4}">
                <adec:decorative xmlns:adec="http://schemas.microsoft.com/office/drawing/2017/decorative" val="1"/>
              </a:ext>
            </a:extLst>
          </p:cNvPr>
          <p:cNvCxnSpPr>
            <a:cxnSpLocks/>
          </p:cNvCxnSpPr>
          <p:nvPr/>
        </p:nvCxnSpPr>
        <p:spPr>
          <a:xfrm>
            <a:off x="6934144" y="4607813"/>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4" name="Platshållare för bild 3">
            <a:extLst>
              <a:ext uri="{FF2B5EF4-FFF2-40B4-BE49-F238E27FC236}">
                <a16:creationId xmlns:a16="http://schemas.microsoft.com/office/drawing/2014/main" id="{68DE4A9C-E384-F94A-93EE-939DB95425D2}"/>
              </a:ext>
            </a:extLst>
          </p:cNvPr>
          <p:cNvSpPr>
            <a:spLocks noGrp="1"/>
          </p:cNvSpPr>
          <p:nvPr>
            <p:ph type="pic" sz="quarter" idx="19" hasCustomPrompt="1"/>
          </p:nvPr>
        </p:nvSpPr>
        <p:spPr>
          <a:xfrm>
            <a:off x="6931023" y="2233983"/>
            <a:ext cx="3248025" cy="2165350"/>
          </a:xfrm>
        </p:spPr>
        <p:txBody>
          <a:bodyPr>
            <a:noAutofit/>
          </a:bodyPr>
          <a:lstStyle/>
          <a:p>
            <a:r>
              <a:rPr lang="sv-SE"/>
              <a:t>Bild på dig själv</a:t>
            </a:r>
          </a:p>
        </p:txBody>
      </p:sp>
      <p:sp>
        <p:nvSpPr>
          <p:cNvPr id="16" name="textruta 15">
            <a:extLst>
              <a:ext uri="{FF2B5EF4-FFF2-40B4-BE49-F238E27FC236}">
                <a16:creationId xmlns:a16="http://schemas.microsoft.com/office/drawing/2014/main" id="{FF66A80E-FEAC-8A42-9487-C5ECB5DBD2A8}"/>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cxnSp>
        <p:nvCxnSpPr>
          <p:cNvPr id="18" name="Rak 17">
            <a:extLst>
              <a:ext uri="{FF2B5EF4-FFF2-40B4-BE49-F238E27FC236}">
                <a16:creationId xmlns:a16="http://schemas.microsoft.com/office/drawing/2014/main" id="{6100F67F-071C-6146-97D0-F614828C94A3}"/>
              </a:ext>
              <a:ext uri="{C183D7F6-B498-43B3-948B-1728B52AA6E4}">
                <adec:decorative xmlns:adec="http://schemas.microsoft.com/office/drawing/2017/decorative" val="1"/>
              </a:ext>
            </a:extLst>
          </p:cNvPr>
          <p:cNvCxnSpPr>
            <a:cxnSpLocks/>
          </p:cNvCxnSpPr>
          <p:nvPr/>
        </p:nvCxnSpPr>
        <p:spPr>
          <a:xfrm>
            <a:off x="6934144" y="4607813"/>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20" name="textruta 19">
            <a:extLst>
              <a:ext uri="{FF2B5EF4-FFF2-40B4-BE49-F238E27FC236}">
                <a16:creationId xmlns:a16="http://schemas.microsoft.com/office/drawing/2014/main" id="{0A8D8484-59C3-8349-BAA5-CEAFA1C0D9C5}"/>
              </a:ext>
            </a:extLst>
          </p:cNvPr>
          <p:cNvSpPr txBox="1"/>
          <p:nvPr/>
        </p:nvSpPr>
        <p:spPr>
          <a:xfrm>
            <a:off x="32084" y="6620896"/>
            <a:ext cx="1780674" cy="230832"/>
          </a:xfrm>
          <a:prstGeom prst="rect">
            <a:avLst/>
          </a:prstGeom>
          <a:noFill/>
        </p:spPr>
        <p:txBody>
          <a:bodyPr wrap="square" rtlCol="0">
            <a:spAutoFit/>
          </a:bodyPr>
          <a:lstStyle/>
          <a:p>
            <a:r>
              <a:rPr lang="sv-SE" sz="900" i="1">
                <a:solidFill>
                  <a:schemeClr val="bg1"/>
                </a:solidFill>
              </a:rPr>
              <a:t>Fotograf:</a:t>
            </a:r>
          </a:p>
        </p:txBody>
      </p:sp>
      <p:cxnSp>
        <p:nvCxnSpPr>
          <p:cNvPr id="21" name="Rak 20">
            <a:extLst>
              <a:ext uri="{FF2B5EF4-FFF2-40B4-BE49-F238E27FC236}">
                <a16:creationId xmlns:a16="http://schemas.microsoft.com/office/drawing/2014/main" id="{524E0B9C-DC67-0549-A0B2-282456426A5C}"/>
              </a:ext>
              <a:ext uri="{C183D7F6-B498-43B3-948B-1728B52AA6E4}">
                <adec:decorative xmlns:adec="http://schemas.microsoft.com/office/drawing/2017/decorative" val="1"/>
              </a:ext>
            </a:extLst>
          </p:cNvPr>
          <p:cNvCxnSpPr>
            <a:cxnSpLocks/>
          </p:cNvCxnSpPr>
          <p:nvPr/>
        </p:nvCxnSpPr>
        <p:spPr>
          <a:xfrm>
            <a:off x="6934144" y="4607813"/>
            <a:ext cx="3244032"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9" name="Platshållare för text 4">
            <a:extLst>
              <a:ext uri="{FF2B5EF4-FFF2-40B4-BE49-F238E27FC236}">
                <a16:creationId xmlns:a16="http://schemas.microsoft.com/office/drawing/2014/main" id="{5EB07202-8212-654C-85B1-39DF930B7CC6}"/>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cxnSp>
        <p:nvCxnSpPr>
          <p:cNvPr id="25" name="Rak 24">
            <a:extLst>
              <a:ext uri="{FF2B5EF4-FFF2-40B4-BE49-F238E27FC236}">
                <a16:creationId xmlns:a16="http://schemas.microsoft.com/office/drawing/2014/main" id="{1ADCBD2C-A602-624E-9EC1-B2E3C543F924}"/>
              </a:ext>
              <a:ext uri="{C183D7F6-B498-43B3-948B-1728B52AA6E4}">
                <adec:decorative xmlns:adec="http://schemas.microsoft.com/office/drawing/2017/decorative" val="1"/>
              </a:ext>
            </a:extLst>
          </p:cNvPr>
          <p:cNvCxnSpPr>
            <a:cxnSpLocks/>
          </p:cNvCxnSpPr>
          <p:nvPr/>
        </p:nvCxnSpPr>
        <p:spPr>
          <a:xfrm>
            <a:off x="1815879" y="4607813"/>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26" name="Platshållare för bild 3">
            <a:extLst>
              <a:ext uri="{FF2B5EF4-FFF2-40B4-BE49-F238E27FC236}">
                <a16:creationId xmlns:a16="http://schemas.microsoft.com/office/drawing/2014/main" id="{04C223F5-0591-924C-A8D1-991989345138}"/>
              </a:ext>
            </a:extLst>
          </p:cNvPr>
          <p:cNvSpPr>
            <a:spLocks noGrp="1"/>
          </p:cNvSpPr>
          <p:nvPr>
            <p:ph type="pic" sz="quarter" idx="23" hasCustomPrompt="1"/>
          </p:nvPr>
        </p:nvSpPr>
        <p:spPr>
          <a:xfrm>
            <a:off x="1812758" y="2233983"/>
            <a:ext cx="3248025" cy="2165350"/>
          </a:xfrm>
        </p:spPr>
        <p:txBody>
          <a:bodyPr>
            <a:noAutofit/>
          </a:bodyPr>
          <a:lstStyle/>
          <a:p>
            <a:r>
              <a:rPr lang="sv-SE"/>
              <a:t>Bild på dig själv</a:t>
            </a:r>
          </a:p>
        </p:txBody>
      </p:sp>
      <p:cxnSp>
        <p:nvCxnSpPr>
          <p:cNvPr id="27" name="Rak 26">
            <a:extLst>
              <a:ext uri="{FF2B5EF4-FFF2-40B4-BE49-F238E27FC236}">
                <a16:creationId xmlns:a16="http://schemas.microsoft.com/office/drawing/2014/main" id="{5790C99B-F61E-5341-B338-9537CF55B178}"/>
              </a:ext>
              <a:ext uri="{C183D7F6-B498-43B3-948B-1728B52AA6E4}">
                <adec:decorative xmlns:adec="http://schemas.microsoft.com/office/drawing/2017/decorative" val="1"/>
              </a:ext>
            </a:extLst>
          </p:cNvPr>
          <p:cNvCxnSpPr>
            <a:cxnSpLocks/>
          </p:cNvCxnSpPr>
          <p:nvPr/>
        </p:nvCxnSpPr>
        <p:spPr>
          <a:xfrm>
            <a:off x="1815879" y="4607813"/>
            <a:ext cx="3244032"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cxnSp>
        <p:nvCxnSpPr>
          <p:cNvPr id="28" name="Rak 27">
            <a:extLst>
              <a:ext uri="{FF2B5EF4-FFF2-40B4-BE49-F238E27FC236}">
                <a16:creationId xmlns:a16="http://schemas.microsoft.com/office/drawing/2014/main" id="{0B4A1200-CAE2-694C-A0EA-C1FE3341D488}"/>
              </a:ext>
              <a:ext uri="{C183D7F6-B498-43B3-948B-1728B52AA6E4}">
                <adec:decorative xmlns:adec="http://schemas.microsoft.com/office/drawing/2017/decorative" val="1"/>
              </a:ext>
            </a:extLst>
          </p:cNvPr>
          <p:cNvCxnSpPr>
            <a:cxnSpLocks/>
          </p:cNvCxnSpPr>
          <p:nvPr/>
        </p:nvCxnSpPr>
        <p:spPr>
          <a:xfrm>
            <a:off x="1815879" y="4607813"/>
            <a:ext cx="3244032"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sp>
        <p:nvSpPr>
          <p:cNvPr id="11" name="Platshållare för text 10">
            <a:extLst>
              <a:ext uri="{FF2B5EF4-FFF2-40B4-BE49-F238E27FC236}">
                <a16:creationId xmlns:a16="http://schemas.microsoft.com/office/drawing/2014/main" id="{9D02A7FB-5915-D94E-8851-431073B17169}"/>
              </a:ext>
            </a:extLst>
          </p:cNvPr>
          <p:cNvSpPr>
            <a:spLocks noGrp="1"/>
          </p:cNvSpPr>
          <p:nvPr>
            <p:ph type="body" sz="quarter" idx="27" hasCustomPrompt="1"/>
          </p:nvPr>
        </p:nvSpPr>
        <p:spPr>
          <a:xfrm>
            <a:off x="1812925" y="4608141"/>
            <a:ext cx="3243263" cy="1030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Namn </a:t>
            </a:r>
            <a:r>
              <a:rPr lang="sv-SE" err="1"/>
              <a:t>Namnsson</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Namn.namnsson@skane.com</a:t>
            </a:r>
            <a:endParaRPr lang="sv-SE"/>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+46 123 45 67 89</a:t>
            </a:r>
          </a:p>
        </p:txBody>
      </p:sp>
      <p:sp>
        <p:nvSpPr>
          <p:cNvPr id="24" name="Rubrik 1">
            <a:extLst>
              <a:ext uri="{FF2B5EF4-FFF2-40B4-BE49-F238E27FC236}">
                <a16:creationId xmlns:a16="http://schemas.microsoft.com/office/drawing/2014/main" id="{4D3875B9-E8CC-C643-882E-4D42B7337BFD}"/>
              </a:ext>
            </a:extLst>
          </p:cNvPr>
          <p:cNvSpPr>
            <a:spLocks noGrp="1"/>
          </p:cNvSpPr>
          <p:nvPr>
            <p:ph type="ctrTitle" hasCustomPrompt="1"/>
          </p:nvPr>
        </p:nvSpPr>
        <p:spPr>
          <a:xfrm>
            <a:off x="0" y="939604"/>
            <a:ext cx="12192000" cy="623248"/>
          </a:xfrm>
        </p:spPr>
        <p:txBody>
          <a:bodyPr lIns="0" tIns="0" rIns="0" bIns="0" anchor="b"/>
          <a:lstStyle>
            <a:lvl1pPr algn="ctr">
              <a:defRPr sz="4500" b="1">
                <a:solidFill>
                  <a:schemeClr val="tx1"/>
                </a:solidFill>
                <a:latin typeface="+mj-lt"/>
              </a:defRPr>
            </a:lvl1pPr>
          </a:lstStyle>
          <a:p>
            <a:r>
              <a:rPr lang="sv-SE"/>
              <a:t>Tack!</a:t>
            </a:r>
          </a:p>
        </p:txBody>
      </p:sp>
      <p:pic>
        <p:nvPicPr>
          <p:cNvPr id="2" name="Bildobjekt 1">
            <a:extLst>
              <a:ext uri="{FF2B5EF4-FFF2-40B4-BE49-F238E27FC236}">
                <a16:creationId xmlns:a16="http://schemas.microsoft.com/office/drawing/2014/main" id="{28D48252-CEDF-1748-EEB7-CB4CD0C2BB5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98618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örsättsbla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5D04D145-7D15-414C-9F7B-3E0816E76C93}"/>
              </a:ext>
              <a:ext uri="{C183D7F6-B498-43B3-948B-1728B52AA6E4}">
                <adec:decorative xmlns:adec="http://schemas.microsoft.com/office/drawing/2017/decorative" val="1"/>
              </a:ext>
            </a:extLst>
          </p:cNvPr>
          <p:cNvSpPr>
            <a:spLocks/>
          </p:cNvSpPr>
          <p:nvPr/>
        </p:nvSpPr>
        <p:spPr>
          <a:xfrm>
            <a:off x="9531878" y="0"/>
            <a:ext cx="266059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3AC8DF4D-054B-E84B-8088-96CC83701FC1}"/>
              </a:ext>
              <a:ext uri="{C183D7F6-B498-43B3-948B-1728B52AA6E4}">
                <adec:decorative xmlns:adec="http://schemas.microsoft.com/office/drawing/2017/decorative" val="1"/>
              </a:ext>
            </a:extLst>
          </p:cNvPr>
          <p:cNvSpPr/>
          <p:nvPr/>
        </p:nvSpPr>
        <p:spPr>
          <a:xfrm>
            <a:off x="9158288" y="0"/>
            <a:ext cx="37359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sp>
        <p:nvSpPr>
          <p:cNvPr id="10" name="Platshållare för bild 9">
            <a:extLst>
              <a:ext uri="{FF2B5EF4-FFF2-40B4-BE49-F238E27FC236}">
                <a16:creationId xmlns:a16="http://schemas.microsoft.com/office/drawing/2014/main" id="{897B12C4-A124-5F4F-A42B-E44D8DA44050}"/>
              </a:ext>
            </a:extLst>
          </p:cNvPr>
          <p:cNvSpPr>
            <a:spLocks noGrp="1"/>
          </p:cNvSpPr>
          <p:nvPr>
            <p:ph type="pic" sz="quarter" idx="21"/>
          </p:nvPr>
        </p:nvSpPr>
        <p:spPr>
          <a:xfrm>
            <a:off x="6096000" y="0"/>
            <a:ext cx="3062288" cy="6858000"/>
          </a:xfrm>
        </p:spPr>
        <p:txBody>
          <a:bodyPr/>
          <a:lstStyle/>
          <a:p>
            <a:r>
              <a:rPr lang="sv-SE"/>
              <a:t>Klicka på ikonen för att lägga till en bild</a:t>
            </a:r>
          </a:p>
        </p:txBody>
      </p:sp>
      <p:sp>
        <p:nvSpPr>
          <p:cNvPr id="11" name="textruta 10">
            <a:extLst>
              <a:ext uri="{FF2B5EF4-FFF2-40B4-BE49-F238E27FC236}">
                <a16:creationId xmlns:a16="http://schemas.microsoft.com/office/drawing/2014/main" id="{880FC489-01E8-3D49-A8F7-7A7A258DA76D}"/>
              </a:ext>
            </a:extLst>
          </p:cNvPr>
          <p:cNvSpPr txBox="1"/>
          <p:nvPr/>
        </p:nvSpPr>
        <p:spPr>
          <a:xfrm>
            <a:off x="6144380" y="6568564"/>
            <a:ext cx="1780674" cy="230832"/>
          </a:xfrm>
          <a:prstGeom prst="rect">
            <a:avLst/>
          </a:prstGeom>
          <a:noFill/>
        </p:spPr>
        <p:txBody>
          <a:bodyPr wrap="square" rtlCol="0">
            <a:spAutoFit/>
          </a:bodyPr>
          <a:lstStyle/>
          <a:p>
            <a:r>
              <a:rPr lang="sv-SE" sz="900" i="1">
                <a:solidFill>
                  <a:schemeClr val="bg1"/>
                </a:solidFill>
              </a:rPr>
              <a:t>Fotograf:</a:t>
            </a:r>
          </a:p>
        </p:txBody>
      </p:sp>
      <p:sp>
        <p:nvSpPr>
          <p:cNvPr id="14" name="Underrubrik 2">
            <a:extLst>
              <a:ext uri="{FF2B5EF4-FFF2-40B4-BE49-F238E27FC236}">
                <a16:creationId xmlns:a16="http://schemas.microsoft.com/office/drawing/2014/main" id="{26D65F3E-BBCA-0E44-8983-FCB1393760B7}"/>
              </a:ext>
            </a:extLst>
          </p:cNvPr>
          <p:cNvSpPr>
            <a:spLocks noGrp="1"/>
          </p:cNvSpPr>
          <p:nvPr>
            <p:ph type="subTitle" idx="1" hasCustomPrompt="1"/>
          </p:nvPr>
        </p:nvSpPr>
        <p:spPr>
          <a:xfrm>
            <a:off x="506540" y="2681814"/>
            <a:ext cx="4844683" cy="851750"/>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Här skriver du text om ämnet. Inte längre än detta. Var kort och get to the </a:t>
            </a:r>
            <a:r>
              <a:rPr lang="sv-SE" err="1"/>
              <a:t>point</a:t>
            </a:r>
            <a:r>
              <a:rPr lang="sv-SE"/>
              <a:t>! Här skriver du text om ämnet. </a:t>
            </a:r>
          </a:p>
        </p:txBody>
      </p:sp>
      <p:cxnSp>
        <p:nvCxnSpPr>
          <p:cNvPr id="16" name="Rak 15">
            <a:extLst>
              <a:ext uri="{FF2B5EF4-FFF2-40B4-BE49-F238E27FC236}">
                <a16:creationId xmlns:a16="http://schemas.microsoft.com/office/drawing/2014/main" id="{5A52F70D-B8B5-D846-964B-3A6B4396015E}"/>
              </a:ext>
              <a:ext uri="{C183D7F6-B498-43B3-948B-1728B52AA6E4}">
                <adec:decorative xmlns:adec="http://schemas.microsoft.com/office/drawing/2017/decorative" val="1"/>
              </a:ext>
            </a:extLst>
          </p:cNvPr>
          <p:cNvCxnSpPr>
            <a:cxnSpLocks/>
          </p:cNvCxnSpPr>
          <p:nvPr/>
        </p:nvCxnSpPr>
        <p:spPr>
          <a:xfrm>
            <a:off x="506540" y="2525452"/>
            <a:ext cx="4844683" cy="0"/>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12" name="Rubrik 1">
            <a:extLst>
              <a:ext uri="{FF2B5EF4-FFF2-40B4-BE49-F238E27FC236}">
                <a16:creationId xmlns:a16="http://schemas.microsoft.com/office/drawing/2014/main" id="{30E99401-8F01-3043-A043-0CEF59D0834A}"/>
              </a:ext>
            </a:extLst>
          </p:cNvPr>
          <p:cNvSpPr>
            <a:spLocks noGrp="1"/>
          </p:cNvSpPr>
          <p:nvPr>
            <p:ph type="ctrTitle" hasCustomPrompt="1"/>
          </p:nvPr>
        </p:nvSpPr>
        <p:spPr>
          <a:xfrm>
            <a:off x="503420" y="1134545"/>
            <a:ext cx="4844683" cy="1246495"/>
          </a:xfrm>
        </p:spPr>
        <p:txBody>
          <a:bodyPr lIns="0" tIns="0" rIns="0" bIns="0" anchor="b"/>
          <a:lstStyle>
            <a:lvl1pPr algn="l">
              <a:defRPr sz="4500" b="1">
                <a:solidFill>
                  <a:schemeClr val="tx1"/>
                </a:solidFill>
                <a:latin typeface="+mj-lt"/>
              </a:defRPr>
            </a:lvl1pPr>
          </a:lstStyle>
          <a:p>
            <a:r>
              <a:rPr lang="sv-SE"/>
              <a:t>Större rubrik</a:t>
            </a:r>
            <a:br>
              <a:rPr lang="sv-SE"/>
            </a:br>
            <a:r>
              <a:rPr lang="sv-SE"/>
              <a:t>som tar plats</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9" name="textruta 18">
            <a:extLst>
              <a:ext uri="{FF2B5EF4-FFF2-40B4-BE49-F238E27FC236}">
                <a16:creationId xmlns:a16="http://schemas.microsoft.com/office/drawing/2014/main" id="{CE6A9789-9823-A34F-9682-A7A06A908892}"/>
              </a:ext>
            </a:extLst>
          </p:cNvPr>
          <p:cNvSpPr txBox="1"/>
          <p:nvPr/>
        </p:nvSpPr>
        <p:spPr>
          <a:xfrm>
            <a:off x="6144380" y="6568564"/>
            <a:ext cx="1780674" cy="230832"/>
          </a:xfrm>
          <a:prstGeom prst="rect">
            <a:avLst/>
          </a:prstGeom>
          <a:noFill/>
        </p:spPr>
        <p:txBody>
          <a:bodyPr wrap="square" rtlCol="0">
            <a:spAutoFit/>
          </a:bodyPr>
          <a:lstStyle/>
          <a:p>
            <a:r>
              <a:rPr lang="sv-SE" sz="900" i="1">
                <a:solidFill>
                  <a:schemeClr val="bg1"/>
                </a:solidFill>
              </a:rPr>
              <a:t>Fotograf:</a:t>
            </a:r>
          </a:p>
        </p:txBody>
      </p:sp>
      <p:sp>
        <p:nvSpPr>
          <p:cNvPr id="21" name="textruta 20">
            <a:extLst>
              <a:ext uri="{FF2B5EF4-FFF2-40B4-BE49-F238E27FC236}">
                <a16:creationId xmlns:a16="http://schemas.microsoft.com/office/drawing/2014/main" id="{C9649B5A-BC89-084D-81CE-B1E042B8EF85}"/>
              </a:ext>
            </a:extLst>
          </p:cNvPr>
          <p:cNvSpPr txBox="1"/>
          <p:nvPr/>
        </p:nvSpPr>
        <p:spPr>
          <a:xfrm>
            <a:off x="6144380" y="6568564"/>
            <a:ext cx="1780674" cy="230832"/>
          </a:xfrm>
          <a:prstGeom prst="rect">
            <a:avLst/>
          </a:prstGeom>
          <a:noFill/>
        </p:spPr>
        <p:txBody>
          <a:bodyPr wrap="square" rtlCol="0">
            <a:spAutoFit/>
          </a:bodyPr>
          <a:lstStyle/>
          <a:p>
            <a:r>
              <a:rPr lang="sv-SE" sz="900" i="1">
                <a:solidFill>
                  <a:schemeClr val="bg1"/>
                </a:solidFill>
              </a:rPr>
              <a:t>Fotograf:</a:t>
            </a:r>
          </a:p>
        </p:txBody>
      </p:sp>
      <p:sp>
        <p:nvSpPr>
          <p:cNvPr id="18" name="Platshållare för text 4">
            <a:extLst>
              <a:ext uri="{FF2B5EF4-FFF2-40B4-BE49-F238E27FC236}">
                <a16:creationId xmlns:a16="http://schemas.microsoft.com/office/drawing/2014/main" id="{8F3A5F1E-7DD5-6942-B4E3-DDF366864E0E}"/>
              </a:ext>
            </a:extLst>
          </p:cNvPr>
          <p:cNvSpPr>
            <a:spLocks noGrp="1"/>
          </p:cNvSpPr>
          <p:nvPr>
            <p:ph type="body" sz="quarter" idx="22" hasCustomPrompt="1"/>
          </p:nvPr>
        </p:nvSpPr>
        <p:spPr>
          <a:xfrm>
            <a:off x="6144380"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25" name="Bildobjekt 24">
            <a:extLst>
              <a:ext uri="{FF2B5EF4-FFF2-40B4-BE49-F238E27FC236}">
                <a16:creationId xmlns:a16="http://schemas.microsoft.com/office/drawing/2014/main" id="{34DA6233-DAAB-CA4E-B3C7-57E977E038A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06430" y="6217844"/>
            <a:ext cx="1406145" cy="333248"/>
          </a:xfrm>
          <a:prstGeom prst="rect">
            <a:avLst/>
          </a:prstGeom>
          <a:effectLst/>
        </p:spPr>
      </p:pic>
    </p:spTree>
    <p:extLst>
      <p:ext uri="{BB962C8B-B14F-4D97-AF65-F5344CB8AC3E}">
        <p14:creationId xmlns:p14="http://schemas.microsoft.com/office/powerpoint/2010/main" val="3965565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42A053-E011-8BE3-4903-9F1732A5E2DD}"/>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ECB52D8-33C2-DF80-2F22-53FE37A218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09B0997-4C9E-3F07-62D0-F351D04EC0AC}"/>
              </a:ext>
            </a:extLst>
          </p:cNvPr>
          <p:cNvSpPr>
            <a:spLocks noGrp="1"/>
          </p:cNvSpPr>
          <p:nvPr>
            <p:ph type="dt" sz="half" idx="10"/>
          </p:nvPr>
        </p:nvSpPr>
        <p:spPr/>
        <p:txBody>
          <a:bodyPr/>
          <a:lstStyle/>
          <a:p>
            <a:fld id="{4DBF1016-2897-124C-B670-CE381886BB10}" type="datetimeFigureOut">
              <a:rPr lang="sv-SE" smtClean="0"/>
              <a:t>2023-01-04</a:t>
            </a:fld>
            <a:endParaRPr lang="sv-SE"/>
          </a:p>
        </p:txBody>
      </p:sp>
      <p:sp>
        <p:nvSpPr>
          <p:cNvPr id="5" name="Platshållare för sidfot 4">
            <a:extLst>
              <a:ext uri="{FF2B5EF4-FFF2-40B4-BE49-F238E27FC236}">
                <a16:creationId xmlns:a16="http://schemas.microsoft.com/office/drawing/2014/main" id="{11C87E02-8560-0963-34DF-27E079A7112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E23A56-7958-0504-5D73-864E1ACED1D3}"/>
              </a:ext>
            </a:extLst>
          </p:cNvPr>
          <p:cNvSpPr>
            <a:spLocks noGrp="1"/>
          </p:cNvSpPr>
          <p:nvPr>
            <p:ph type="sldNum" sz="quarter" idx="12"/>
          </p:nvPr>
        </p:nvSpPr>
        <p:spPr/>
        <p:txBody>
          <a:bodyPr/>
          <a:lstStyle/>
          <a:p>
            <a:fld id="{03A6A2CB-14B8-344D-A9D6-A115170058BD}" type="slidenum">
              <a:rPr lang="sv-SE" smtClean="0"/>
              <a:t>‹#›</a:t>
            </a:fld>
            <a:endParaRPr lang="sv-SE"/>
          </a:p>
        </p:txBody>
      </p:sp>
    </p:spTree>
    <p:extLst>
      <p:ext uri="{BB962C8B-B14F-4D97-AF65-F5344CB8AC3E}">
        <p14:creationId xmlns:p14="http://schemas.microsoft.com/office/powerpoint/2010/main" val="2805025291"/>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2_Försättsblad">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897B12C4-A124-5F4F-A42B-E44D8DA44050}"/>
              </a:ext>
            </a:extLst>
          </p:cNvPr>
          <p:cNvSpPr>
            <a:spLocks noGrp="1"/>
          </p:cNvSpPr>
          <p:nvPr>
            <p:ph type="pic" sz="quarter" idx="21"/>
          </p:nvPr>
        </p:nvSpPr>
        <p:spPr>
          <a:xfrm>
            <a:off x="0" y="0"/>
            <a:ext cx="12192000" cy="6858000"/>
          </a:xfrm>
        </p:spPr>
        <p:txBody>
          <a:bodyPr/>
          <a:lstStyle/>
          <a:p>
            <a:r>
              <a:rPr lang="sv-SE"/>
              <a:t>Klicka på ikonen för att lägga till en bild</a:t>
            </a:r>
          </a:p>
        </p:txBody>
      </p:sp>
      <p:sp>
        <p:nvSpPr>
          <p:cNvPr id="21" name="Platshållare för text 4">
            <a:extLst>
              <a:ext uri="{FF2B5EF4-FFF2-40B4-BE49-F238E27FC236}">
                <a16:creationId xmlns:a16="http://schemas.microsoft.com/office/drawing/2014/main" id="{464D3D98-E89F-2049-B0BF-4DD12C2AD1D2}"/>
              </a:ext>
            </a:extLst>
          </p:cNvPr>
          <p:cNvSpPr>
            <a:spLocks noGrp="1"/>
          </p:cNvSpPr>
          <p:nvPr>
            <p:ph type="body" sz="quarter" idx="22" hasCustomPrompt="1"/>
          </p:nvPr>
        </p:nvSpPr>
        <p:spPr>
          <a:xfrm>
            <a:off x="86409" y="6555779"/>
            <a:ext cx="1405507" cy="233704"/>
          </a:xfrm>
        </p:spPr>
        <p:txBody>
          <a:bodyPr/>
          <a:lstStyle>
            <a:lvl1pPr marL="7938" indent="-7938" algn="l">
              <a:buNone/>
              <a:tabLst/>
              <a:defRPr sz="900" b="0" i="1">
                <a:solidFill>
                  <a:schemeClr val="tx1"/>
                </a:solidFill>
              </a:defRPr>
            </a:lvl1pPr>
          </a:lstStyle>
          <a:p>
            <a:pPr lvl="0"/>
            <a:r>
              <a:rPr lang="sv-SE"/>
              <a:t>Fotografens namn</a:t>
            </a:r>
          </a:p>
        </p:txBody>
      </p:sp>
      <p:sp>
        <p:nvSpPr>
          <p:cNvPr id="19" name="Platshållare för text 4">
            <a:extLst>
              <a:ext uri="{FF2B5EF4-FFF2-40B4-BE49-F238E27FC236}">
                <a16:creationId xmlns:a16="http://schemas.microsoft.com/office/drawing/2014/main" id="{ADCD5652-CA7B-ED47-99BD-247F34C58B7D}"/>
              </a:ext>
            </a:extLst>
          </p:cNvPr>
          <p:cNvSpPr>
            <a:spLocks noGrp="1"/>
          </p:cNvSpPr>
          <p:nvPr>
            <p:ph type="body" sz="quarter" idx="11" hasCustomPrompt="1"/>
          </p:nvPr>
        </p:nvSpPr>
        <p:spPr>
          <a:xfrm>
            <a:off x="0" y="1723318"/>
            <a:ext cx="12191999" cy="386054"/>
          </a:xfrm>
        </p:spPr>
        <p:txBody>
          <a:bodyPr/>
          <a:lstStyle>
            <a:lvl1pPr marL="7938" indent="-7938" algn="ctr">
              <a:buNone/>
              <a:tabLst/>
              <a:defRPr sz="2000" b="1">
                <a:solidFill>
                  <a:schemeClr val="tx1"/>
                </a:solidFill>
              </a:defRPr>
            </a:lvl1pPr>
          </a:lstStyle>
          <a:p>
            <a:pPr lvl="0"/>
            <a:r>
              <a:rPr lang="sv-SE"/>
              <a:t>Underrubrik in här</a:t>
            </a:r>
          </a:p>
        </p:txBody>
      </p:sp>
      <p:sp>
        <p:nvSpPr>
          <p:cNvPr id="13" name="Rubrik 1">
            <a:extLst>
              <a:ext uri="{FF2B5EF4-FFF2-40B4-BE49-F238E27FC236}">
                <a16:creationId xmlns:a16="http://schemas.microsoft.com/office/drawing/2014/main" id="{54B1F752-088A-EA4D-85E8-EE58D64DC417}"/>
              </a:ext>
            </a:extLst>
          </p:cNvPr>
          <p:cNvSpPr>
            <a:spLocks noGrp="1"/>
          </p:cNvSpPr>
          <p:nvPr>
            <p:ph type="ctrTitle" hasCustomPrompt="1"/>
          </p:nvPr>
        </p:nvSpPr>
        <p:spPr>
          <a:xfrm>
            <a:off x="0" y="1100070"/>
            <a:ext cx="12192000" cy="623248"/>
          </a:xfrm>
        </p:spPr>
        <p:txBody>
          <a:bodyPr lIns="0" tIns="0" rIns="0" bIns="0" anchor="b"/>
          <a:lstStyle>
            <a:lvl1pPr algn="ctr">
              <a:defRPr sz="4500" b="1">
                <a:solidFill>
                  <a:schemeClr val="tx1"/>
                </a:solidFill>
                <a:latin typeface="+mj-lt"/>
              </a:defRPr>
            </a:lvl1pPr>
          </a:lstStyle>
          <a:p>
            <a:r>
              <a:rPr lang="sv-SE"/>
              <a:t>Större rubrik som tar plats</a:t>
            </a:r>
          </a:p>
        </p:txBody>
      </p:sp>
      <p:sp>
        <p:nvSpPr>
          <p:cNvPr id="20" name="Sidnummer">
            <a:extLst>
              <a:ext uri="{FF2B5EF4-FFF2-40B4-BE49-F238E27FC236}">
                <a16:creationId xmlns:a16="http://schemas.microsoft.com/office/drawing/2014/main" id="{34911EC9-9930-BE47-B598-E93955DA0954}"/>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1E69EDB-085D-3646-A64D-879957A4B620}" type="slidenum">
              <a:rPr lang="sv-SE" smtClean="0"/>
              <a:t>‹#›</a:t>
            </a:fld>
            <a:endParaRPr lang="sv-SE"/>
          </a:p>
        </p:txBody>
      </p:sp>
      <p:pic>
        <p:nvPicPr>
          <p:cNvPr id="3" name="Bildobjekt 2">
            <a:extLst>
              <a:ext uri="{FF2B5EF4-FFF2-40B4-BE49-F238E27FC236}">
                <a16:creationId xmlns:a16="http://schemas.microsoft.com/office/drawing/2014/main" id="{B46B5832-50B8-1125-5BDD-7BA0BAFD5D7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pic>
        <p:nvPicPr>
          <p:cNvPr id="4" name="Bildobjekt 3">
            <a:extLst>
              <a:ext uri="{FF2B5EF4-FFF2-40B4-BE49-F238E27FC236}">
                <a16:creationId xmlns:a16="http://schemas.microsoft.com/office/drawing/2014/main" id="{8F77B35D-EF43-0F57-ABED-31A0C8894DC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8407"/>
          <a:stretch/>
        </p:blipFill>
        <p:spPr>
          <a:xfrm>
            <a:off x="10306430" y="6320320"/>
            <a:ext cx="1406145" cy="205258"/>
          </a:xfrm>
          <a:prstGeom prst="rect">
            <a:avLst/>
          </a:prstGeom>
          <a:effectLst/>
        </p:spPr>
      </p:pic>
    </p:spTree>
    <p:extLst>
      <p:ext uri="{BB962C8B-B14F-4D97-AF65-F5344CB8AC3E}">
        <p14:creationId xmlns:p14="http://schemas.microsoft.com/office/powerpoint/2010/main" val="33040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Kapitelsida">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83443D7-D671-1F4D-9E67-063CBAB0C602}"/>
              </a:ext>
              <a:ext uri="{C183D7F6-B498-43B3-948B-1728B52AA6E4}">
                <adec:decorative xmlns:adec="http://schemas.microsoft.com/office/drawing/2017/decorative" val="1"/>
              </a:ext>
            </a:extLst>
          </p:cNvPr>
          <p:cNvSpPr>
            <a:spLocks/>
          </p:cNvSpPr>
          <p:nvPr/>
        </p:nvSpPr>
        <p:spPr>
          <a:xfrm>
            <a:off x="-8518" y="-2562"/>
            <a:ext cx="23765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 7">
            <a:extLst>
              <a:ext uri="{FF2B5EF4-FFF2-40B4-BE49-F238E27FC236}">
                <a16:creationId xmlns:a16="http://schemas.microsoft.com/office/drawing/2014/main" id="{0C7D2F5D-3509-4042-AA7C-7A40CCDEF247}"/>
              </a:ext>
            </a:extLst>
          </p:cNvPr>
          <p:cNvSpPr>
            <a:spLocks noGrp="1"/>
          </p:cNvSpPr>
          <p:nvPr>
            <p:ph type="pic" sz="quarter" idx="22"/>
          </p:nvPr>
        </p:nvSpPr>
        <p:spPr>
          <a:xfrm>
            <a:off x="2351088" y="0"/>
            <a:ext cx="9840912" cy="3429000"/>
          </a:xfrm>
        </p:spPr>
        <p:txBody>
          <a:bodyPr/>
          <a:lstStyle/>
          <a:p>
            <a:r>
              <a:rPr lang="sv-SE"/>
              <a:t>Klicka på ikonen för att lägga till en bild</a:t>
            </a:r>
          </a:p>
        </p:txBody>
      </p:sp>
      <p:sp>
        <p:nvSpPr>
          <p:cNvPr id="11" name="textruta 10">
            <a:extLst>
              <a:ext uri="{FF2B5EF4-FFF2-40B4-BE49-F238E27FC236}">
                <a16:creationId xmlns:a16="http://schemas.microsoft.com/office/drawing/2014/main" id="{0828E10C-F7D6-F944-92B4-A21E19482F1C}"/>
              </a:ext>
            </a:extLst>
          </p:cNvPr>
          <p:cNvSpPr txBox="1"/>
          <p:nvPr/>
        </p:nvSpPr>
        <p:spPr>
          <a:xfrm>
            <a:off x="2399214" y="3195606"/>
            <a:ext cx="1780674" cy="230832"/>
          </a:xfrm>
          <a:prstGeom prst="rect">
            <a:avLst/>
          </a:prstGeom>
          <a:noFill/>
        </p:spPr>
        <p:txBody>
          <a:bodyPr wrap="square" rtlCol="0">
            <a:spAutoFit/>
          </a:bodyPr>
          <a:lstStyle/>
          <a:p>
            <a:r>
              <a:rPr lang="sv-SE" sz="900" i="1">
                <a:solidFill>
                  <a:schemeClr val="bg1"/>
                </a:solidFill>
              </a:rPr>
              <a:t>Fotograf:</a:t>
            </a:r>
          </a:p>
        </p:txBody>
      </p:sp>
      <p:sp>
        <p:nvSpPr>
          <p:cNvPr id="3" name="Underrubrik 2">
            <a:extLst>
              <a:ext uri="{FF2B5EF4-FFF2-40B4-BE49-F238E27FC236}">
                <a16:creationId xmlns:a16="http://schemas.microsoft.com/office/drawing/2014/main" id="{FF893A66-F75E-DB41-8941-CD88547D9F0B}"/>
              </a:ext>
            </a:extLst>
          </p:cNvPr>
          <p:cNvSpPr>
            <a:spLocks noGrp="1"/>
          </p:cNvSpPr>
          <p:nvPr>
            <p:ph type="subTitle" idx="1" hasCustomPrompt="1"/>
          </p:nvPr>
        </p:nvSpPr>
        <p:spPr>
          <a:xfrm>
            <a:off x="4224337" y="5012893"/>
            <a:ext cx="4844683" cy="856952"/>
          </a:xfrm>
        </p:spPr>
        <p:txBody>
          <a:bodyPr lIns="0" tIns="10800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Kort intro text, inte längre än denna. Kort intro text, inte längre än denna. Kort intro text, inte längre än denna. Kort intro text, inte längre än denna.</a:t>
            </a:r>
          </a:p>
        </p:txBody>
      </p:sp>
      <p:sp>
        <p:nvSpPr>
          <p:cNvPr id="2" name="Rubrik 1">
            <a:extLst>
              <a:ext uri="{FF2B5EF4-FFF2-40B4-BE49-F238E27FC236}">
                <a16:creationId xmlns:a16="http://schemas.microsoft.com/office/drawing/2014/main" id="{AAA5D5EE-A130-8140-81F6-E83DCA42D8A8}"/>
              </a:ext>
            </a:extLst>
          </p:cNvPr>
          <p:cNvSpPr>
            <a:spLocks noGrp="1"/>
          </p:cNvSpPr>
          <p:nvPr>
            <p:ph type="ctrTitle" hasCustomPrompt="1"/>
          </p:nvPr>
        </p:nvSpPr>
        <p:spPr>
          <a:xfrm>
            <a:off x="4224338" y="3752634"/>
            <a:ext cx="4035274" cy="1246495"/>
          </a:xfrm>
        </p:spPr>
        <p:txBody>
          <a:bodyPr lIns="0" tIns="0" rIns="0" bIns="0" anchor="b"/>
          <a:lstStyle>
            <a:lvl1pPr algn="l">
              <a:defRPr sz="4500" b="1">
                <a:solidFill>
                  <a:schemeClr val="tx1"/>
                </a:solidFill>
                <a:latin typeface="+mj-lt"/>
              </a:defRPr>
            </a:lvl1pPr>
          </a:lstStyle>
          <a:p>
            <a:r>
              <a:rPr lang="sv-SE"/>
              <a:t>Större rubrik</a:t>
            </a:r>
            <a:br>
              <a:rPr lang="sv-SE"/>
            </a:br>
            <a:r>
              <a:rPr lang="sv-SE"/>
              <a:t>som tar plats</a:t>
            </a:r>
          </a:p>
        </p:txBody>
      </p:sp>
      <p:sp>
        <p:nvSpPr>
          <p:cNvPr id="13" name="Kapitelnummer">
            <a:extLst>
              <a:ext uri="{FF2B5EF4-FFF2-40B4-BE49-F238E27FC236}">
                <a16:creationId xmlns:a16="http://schemas.microsoft.com/office/drawing/2014/main" id="{60306E28-5A4D-8B4F-B0B5-579C5C0FDC8E}"/>
              </a:ext>
            </a:extLst>
          </p:cNvPr>
          <p:cNvSpPr>
            <a:spLocks noGrp="1"/>
          </p:cNvSpPr>
          <p:nvPr>
            <p:ph type="body" sz="quarter" idx="19" hasCustomPrompt="1"/>
          </p:nvPr>
        </p:nvSpPr>
        <p:spPr>
          <a:xfrm>
            <a:off x="479425" y="1139209"/>
            <a:ext cx="1655762" cy="1477328"/>
          </a:xfrm>
          <a:noFill/>
        </p:spPr>
        <p:txBody>
          <a:bodyPr tIns="0"/>
          <a:lstStyle>
            <a:lvl1pPr>
              <a:lnSpc>
                <a:spcPct val="100000"/>
              </a:lnSpc>
              <a:buNone/>
              <a:defRPr sz="9600" b="1">
                <a:solidFill>
                  <a:schemeClr val="bg1"/>
                </a:solidFill>
                <a:latin typeface="+mj-lt"/>
              </a:defRPr>
            </a:lvl1pPr>
          </a:lstStyle>
          <a:p>
            <a:pPr lvl="0"/>
            <a:r>
              <a:rPr lang="sv-SE"/>
              <a:t>00</a:t>
            </a:r>
          </a:p>
        </p:txBody>
      </p:sp>
      <p:sp>
        <p:nvSpPr>
          <p:cNvPr id="14" name="Sidnummer">
            <a:extLst>
              <a:ext uri="{FF2B5EF4-FFF2-40B4-BE49-F238E27FC236}">
                <a16:creationId xmlns:a16="http://schemas.microsoft.com/office/drawing/2014/main" id="{6474DB44-33A6-D94E-98E7-CB7CB1BA553E}"/>
              </a:ext>
            </a:extLst>
          </p:cNvPr>
          <p:cNvSpPr txBox="1">
            <a:spLocks noGrp="1"/>
          </p:cNvSpPr>
          <p:nvPr>
            <p:ph type="sldNum" sz="quarter" idx="4"/>
          </p:nvPr>
        </p:nvSpPr>
        <p:spPr>
          <a:xfrm>
            <a:off x="11858625" y="0"/>
            <a:ext cx="333375" cy="333375"/>
          </a:xfrm>
          <a:prstGeom prst="rect">
            <a:avLst/>
          </a:prstGeom>
          <a:solidFill>
            <a:schemeClr val="tx1"/>
          </a:solidFill>
        </p:spPr>
        <p:txBody>
          <a:bodyPr lIns="46800" tIns="46800" rIns="46800" anchor="ctr" anchorCtr="1"/>
          <a:lstStyle>
            <a:lvl1pPr>
              <a:defRPr sz="1000" b="0" i="0">
                <a:solidFill>
                  <a:schemeClr val="bg1"/>
                </a:solidFill>
                <a:latin typeface="Calibri" panose="020F0502020204030204" pitchFamily="34" charset="0"/>
                <a:cs typeface="Calibri" panose="020F0502020204030204" pitchFamily="34" charset="0"/>
              </a:defRPr>
            </a:lvl1pPr>
          </a:lstStyle>
          <a:p>
            <a:fld id="{C9272959-F60F-A04F-B4DF-FA8DF7B9967B}" type="slidenum">
              <a:rPr lang="sv-SE" smtClean="0"/>
              <a:t>‹#›</a:t>
            </a:fld>
            <a:endParaRPr lang="sv-SE"/>
          </a:p>
        </p:txBody>
      </p:sp>
      <p:sp>
        <p:nvSpPr>
          <p:cNvPr id="12" name="textruta 11">
            <a:extLst>
              <a:ext uri="{FF2B5EF4-FFF2-40B4-BE49-F238E27FC236}">
                <a16:creationId xmlns:a16="http://schemas.microsoft.com/office/drawing/2014/main" id="{3FF408A0-702D-8942-ACC5-6D47902D386F}"/>
              </a:ext>
            </a:extLst>
          </p:cNvPr>
          <p:cNvSpPr txBox="1"/>
          <p:nvPr/>
        </p:nvSpPr>
        <p:spPr>
          <a:xfrm>
            <a:off x="2399214" y="3195606"/>
            <a:ext cx="1780674" cy="230832"/>
          </a:xfrm>
          <a:prstGeom prst="rect">
            <a:avLst/>
          </a:prstGeom>
          <a:noFill/>
        </p:spPr>
        <p:txBody>
          <a:bodyPr wrap="square" rtlCol="0">
            <a:spAutoFit/>
          </a:bodyPr>
          <a:lstStyle/>
          <a:p>
            <a:r>
              <a:rPr lang="sv-SE" sz="900" i="1">
                <a:solidFill>
                  <a:schemeClr val="bg1"/>
                </a:solidFill>
              </a:rPr>
              <a:t>Fotograf:</a:t>
            </a:r>
          </a:p>
        </p:txBody>
      </p:sp>
      <p:sp>
        <p:nvSpPr>
          <p:cNvPr id="15" name="textruta 14">
            <a:extLst>
              <a:ext uri="{FF2B5EF4-FFF2-40B4-BE49-F238E27FC236}">
                <a16:creationId xmlns:a16="http://schemas.microsoft.com/office/drawing/2014/main" id="{DECB7A47-56B3-224E-AEA6-FC08503D7F5A}"/>
              </a:ext>
            </a:extLst>
          </p:cNvPr>
          <p:cNvSpPr txBox="1"/>
          <p:nvPr/>
        </p:nvSpPr>
        <p:spPr>
          <a:xfrm>
            <a:off x="2399214" y="3195606"/>
            <a:ext cx="1780674" cy="230832"/>
          </a:xfrm>
          <a:prstGeom prst="rect">
            <a:avLst/>
          </a:prstGeom>
          <a:noFill/>
        </p:spPr>
        <p:txBody>
          <a:bodyPr wrap="square" rtlCol="0">
            <a:spAutoFit/>
          </a:bodyPr>
          <a:lstStyle/>
          <a:p>
            <a:r>
              <a:rPr lang="sv-SE" sz="900" i="1">
                <a:solidFill>
                  <a:schemeClr val="bg1"/>
                </a:solidFill>
              </a:rPr>
              <a:t>Fotograf:</a:t>
            </a:r>
          </a:p>
        </p:txBody>
      </p:sp>
      <p:sp>
        <p:nvSpPr>
          <p:cNvPr id="16" name="Platshållare för text 4">
            <a:extLst>
              <a:ext uri="{FF2B5EF4-FFF2-40B4-BE49-F238E27FC236}">
                <a16:creationId xmlns:a16="http://schemas.microsoft.com/office/drawing/2014/main" id="{71DA83A2-D60E-6840-A57C-6A71FDEABC30}"/>
              </a:ext>
            </a:extLst>
          </p:cNvPr>
          <p:cNvSpPr>
            <a:spLocks noGrp="1"/>
          </p:cNvSpPr>
          <p:nvPr>
            <p:ph type="body" sz="quarter" idx="23" hasCustomPrompt="1"/>
          </p:nvPr>
        </p:nvSpPr>
        <p:spPr>
          <a:xfrm>
            <a:off x="2413502" y="3134625"/>
            <a:ext cx="1405507" cy="233704"/>
          </a:xfrm>
        </p:spPr>
        <p:txBody>
          <a:bodyPr/>
          <a:lstStyle>
            <a:lvl1pPr marL="7938" indent="-7938" algn="l">
              <a:buNone/>
              <a:tabLst/>
              <a:defRPr sz="900" b="0" i="1">
                <a:solidFill>
                  <a:schemeClr val="tx1"/>
                </a:solidFill>
              </a:defRPr>
            </a:lvl1pPr>
          </a:lstStyle>
          <a:p>
            <a:pPr lvl="0"/>
            <a:r>
              <a:rPr lang="sv-SE"/>
              <a:t>Fotografens namn</a:t>
            </a:r>
          </a:p>
        </p:txBody>
      </p:sp>
      <p:pic>
        <p:nvPicPr>
          <p:cNvPr id="4" name="Bildobjekt 3">
            <a:extLst>
              <a:ext uri="{FF2B5EF4-FFF2-40B4-BE49-F238E27FC236}">
                <a16:creationId xmlns:a16="http://schemas.microsoft.com/office/drawing/2014/main" id="{F851D06E-7FBD-44AB-A9C7-756AA09A5F9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0637"/>
          <a:stretch/>
        </p:blipFill>
        <p:spPr>
          <a:xfrm>
            <a:off x="10306431" y="6341669"/>
            <a:ext cx="1406144" cy="197824"/>
          </a:xfrm>
          <a:prstGeom prst="rect">
            <a:avLst/>
          </a:prstGeom>
        </p:spPr>
      </p:pic>
    </p:spTree>
    <p:extLst>
      <p:ext uri="{BB962C8B-B14F-4D97-AF65-F5344CB8AC3E}">
        <p14:creationId xmlns:p14="http://schemas.microsoft.com/office/powerpoint/2010/main" val="37997854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theme" Target="../theme/theme2.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image" Target="../media/image1.emf"/><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83A6875-C156-0B40-BF7E-8EB4C0B7DB9F}"/>
              </a:ext>
            </a:extLst>
          </p:cNvPr>
          <p:cNvSpPr>
            <a:spLocks noGrp="1"/>
          </p:cNvSpPr>
          <p:nvPr>
            <p:ph type="title"/>
          </p:nvPr>
        </p:nvSpPr>
        <p:spPr>
          <a:xfrm>
            <a:off x="479425" y="333375"/>
            <a:ext cx="10515600" cy="606726"/>
          </a:xfrm>
          <a:prstGeom prst="rect">
            <a:avLst/>
          </a:prstGeom>
        </p:spPr>
        <p:txBody>
          <a:bodyPr vert="horz" lIns="0" tIns="0" rIns="0" bIns="0" rtlCol="0" anchor="ctr">
            <a:spAutoFit/>
          </a:bodyPr>
          <a:lstStyle/>
          <a:p>
            <a:r>
              <a:rPr lang="sv-SE"/>
              <a:t>Rubriknivå 1</a:t>
            </a:r>
          </a:p>
        </p:txBody>
      </p:sp>
      <p:sp>
        <p:nvSpPr>
          <p:cNvPr id="3" name="Platshållare för text 2">
            <a:extLst>
              <a:ext uri="{FF2B5EF4-FFF2-40B4-BE49-F238E27FC236}">
                <a16:creationId xmlns:a16="http://schemas.microsoft.com/office/drawing/2014/main" id="{8D1ACC9B-792A-AE4C-AFB0-B51523B98875}"/>
              </a:ext>
            </a:extLst>
          </p:cNvPr>
          <p:cNvSpPr>
            <a:spLocks noGrp="1"/>
          </p:cNvSpPr>
          <p:nvPr>
            <p:ph type="body" idx="1"/>
          </p:nvPr>
        </p:nvSpPr>
        <p:spPr>
          <a:xfrm>
            <a:off x="407988" y="1825625"/>
            <a:ext cx="10515600" cy="1833629"/>
          </a:xfrm>
          <a:prstGeom prst="rect">
            <a:avLst/>
          </a:prstGeom>
        </p:spPr>
        <p:txBody>
          <a:bodyPr vert="horz" lIns="0" tIns="108000" rIns="0" bIns="0" rtlCol="0">
            <a:spAutoFit/>
          </a:bodyPr>
          <a:lstStyle/>
          <a:p>
            <a:pPr lvl="0"/>
            <a:r>
              <a:rPr lang="sv-SE"/>
              <a:t>Brödtext nivå ett</a:t>
            </a:r>
          </a:p>
          <a:p>
            <a:pPr lvl="1"/>
            <a:r>
              <a:rPr lang="sv-SE"/>
              <a:t>Brödtext nivå två</a:t>
            </a:r>
          </a:p>
          <a:p>
            <a:pPr lvl="2"/>
            <a:r>
              <a:rPr lang="sv-SE"/>
              <a:t>Brödtext nivå tre</a:t>
            </a:r>
          </a:p>
          <a:p>
            <a:pPr lvl="3"/>
            <a:r>
              <a:rPr lang="sv-SE"/>
              <a:t>Brödtext nivå fyra</a:t>
            </a:r>
          </a:p>
          <a:p>
            <a:pPr lvl="4"/>
            <a:r>
              <a:rPr lang="sv-SE"/>
              <a:t>Brödtext nivå fem</a:t>
            </a:r>
          </a:p>
        </p:txBody>
      </p:sp>
      <p:pic>
        <p:nvPicPr>
          <p:cNvPr id="7" name="Bildobjekt 6">
            <a:extLst>
              <a:ext uri="{FF2B5EF4-FFF2-40B4-BE49-F238E27FC236}">
                <a16:creationId xmlns:a16="http://schemas.microsoft.com/office/drawing/2014/main" id="{B936112E-8610-EF43-ACDB-1480DB7F830C}"/>
              </a:ext>
            </a:extLst>
          </p:cNvPr>
          <p:cNvPicPr>
            <a:picLocks noChangeAspect="1"/>
          </p:cNvPicPr>
          <p:nvPr/>
        </p:nvPicPr>
        <p:blipFill>
          <a:blip r:embed="rId42"/>
          <a:stretch>
            <a:fillRect/>
          </a:stretch>
        </p:blipFill>
        <p:spPr>
          <a:xfrm>
            <a:off x="9988118" y="6429082"/>
            <a:ext cx="1916334" cy="219659"/>
          </a:xfrm>
          <a:prstGeom prst="rect">
            <a:avLst/>
          </a:prstGeom>
        </p:spPr>
      </p:pic>
      <p:pic>
        <p:nvPicPr>
          <p:cNvPr id="8" name="Bildobjekt 7">
            <a:extLst>
              <a:ext uri="{FF2B5EF4-FFF2-40B4-BE49-F238E27FC236}">
                <a16:creationId xmlns:a16="http://schemas.microsoft.com/office/drawing/2014/main" id="{4B764A91-64F9-DA45-BC99-4DAB18794891}"/>
              </a:ext>
            </a:extLst>
          </p:cNvPr>
          <p:cNvPicPr>
            <a:picLocks noChangeAspect="1"/>
          </p:cNvPicPr>
          <p:nvPr/>
        </p:nvPicPr>
        <p:blipFill>
          <a:blip r:embed="rId42"/>
          <a:stretch>
            <a:fillRect/>
          </a:stretch>
        </p:blipFill>
        <p:spPr>
          <a:xfrm>
            <a:off x="9883780" y="6429082"/>
            <a:ext cx="1916334" cy="219659"/>
          </a:xfrm>
          <a:prstGeom prst="rect">
            <a:avLst/>
          </a:prstGeom>
        </p:spPr>
      </p:pic>
      <p:sp>
        <p:nvSpPr>
          <p:cNvPr id="10" name="Diabildsnummer">
            <a:extLst>
              <a:ext uri="{FF2B5EF4-FFF2-40B4-BE49-F238E27FC236}">
                <a16:creationId xmlns:a16="http://schemas.microsoft.com/office/drawing/2014/main" id="{DB1DF1F4-B9E2-3045-82E6-B4E59A64764F}"/>
              </a:ext>
            </a:extLst>
          </p:cNvPr>
          <p:cNvSpPr txBox="1">
            <a:spLocks noGrp="1"/>
          </p:cNvSpPr>
          <p:nvPr>
            <p:ph type="sldNum" sz="quarter" idx="4"/>
          </p:nvPr>
        </p:nvSpPr>
        <p:spPr>
          <a:xfrm>
            <a:off x="11858625" y="0"/>
            <a:ext cx="333375" cy="333375"/>
          </a:xfrm>
          <a:prstGeom prst="rect">
            <a:avLst/>
          </a:prstGeom>
          <a:solidFill>
            <a:schemeClr val="tx1"/>
          </a:solidFill>
        </p:spPr>
        <p:txBody>
          <a:bodyPr anchor="ctr" anchorCtr="0"/>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spTree>
    <p:extLst>
      <p:ext uri="{BB962C8B-B14F-4D97-AF65-F5344CB8AC3E}">
        <p14:creationId xmlns:p14="http://schemas.microsoft.com/office/powerpoint/2010/main" val="1316745660"/>
      </p:ext>
    </p:extLst>
  </p:cSld>
  <p:clrMap bg1="lt1" tx1="dk1" bg2="lt2" tx2="dk2" accent1="accent1" accent2="accent2" accent3="accent3" accent4="accent4" accent5="accent5" accent6="accent6" hlink="hlink" folHlink="folHlink"/>
  <p:sldLayoutIdLst>
    <p:sldLayoutId id="2147485649" r:id="rId1"/>
    <p:sldLayoutId id="2147485650" r:id="rId2"/>
    <p:sldLayoutId id="2147485651" r:id="rId3"/>
    <p:sldLayoutId id="2147485652" r:id="rId4"/>
    <p:sldLayoutId id="2147485653" r:id="rId5"/>
    <p:sldLayoutId id="2147485654" r:id="rId6"/>
    <p:sldLayoutId id="2147485655" r:id="rId7"/>
    <p:sldLayoutId id="2147485656" r:id="rId8"/>
    <p:sldLayoutId id="2147485657" r:id="rId9"/>
    <p:sldLayoutId id="2147485658" r:id="rId10"/>
    <p:sldLayoutId id="2147485659" r:id="rId11"/>
    <p:sldLayoutId id="2147485660" r:id="rId12"/>
    <p:sldLayoutId id="2147485661" r:id="rId13"/>
    <p:sldLayoutId id="2147485662" r:id="rId14"/>
    <p:sldLayoutId id="2147485663" r:id="rId15"/>
    <p:sldLayoutId id="2147485664" r:id="rId16"/>
    <p:sldLayoutId id="2147485665" r:id="rId17"/>
    <p:sldLayoutId id="2147485666" r:id="rId18"/>
    <p:sldLayoutId id="2147485667" r:id="rId19"/>
    <p:sldLayoutId id="2147485668" r:id="rId20"/>
    <p:sldLayoutId id="2147485669" r:id="rId21"/>
    <p:sldLayoutId id="2147485670" r:id="rId22"/>
    <p:sldLayoutId id="2147485671" r:id="rId23"/>
    <p:sldLayoutId id="2147485672" r:id="rId24"/>
    <p:sldLayoutId id="2147485673" r:id="rId25"/>
    <p:sldLayoutId id="2147485674" r:id="rId26"/>
    <p:sldLayoutId id="2147485675" r:id="rId27"/>
    <p:sldLayoutId id="2147485676" r:id="rId28"/>
    <p:sldLayoutId id="2147485677" r:id="rId29"/>
    <p:sldLayoutId id="2147485678" r:id="rId30"/>
    <p:sldLayoutId id="2147485679" r:id="rId31"/>
    <p:sldLayoutId id="2147485680" r:id="rId32"/>
    <p:sldLayoutId id="2147485681" r:id="rId33"/>
    <p:sldLayoutId id="2147485682" r:id="rId34"/>
    <p:sldLayoutId id="2147485683" r:id="rId35"/>
    <p:sldLayoutId id="2147485684" r:id="rId36"/>
    <p:sldLayoutId id="2147485685" r:id="rId37"/>
    <p:sldLayoutId id="2147485686" r:id="rId38"/>
    <p:sldLayoutId id="2147485687" r:id="rId39"/>
    <p:sldLayoutId id="2147485771" r:id="rId40"/>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1481">
          <p15:clr>
            <a:srgbClr val="F26B43"/>
          </p15:clr>
        </p15:guide>
        <p15:guide id="3" pos="2661">
          <p15:clr>
            <a:srgbClr val="F26B43"/>
          </p15:clr>
        </p15:guide>
        <p15:guide id="4" pos="5019">
          <p15:clr>
            <a:srgbClr val="F26B43"/>
          </p15:clr>
        </p15:guide>
        <p15:guide id="5" pos="3840">
          <p15:clr>
            <a:srgbClr val="F26B43"/>
          </p15:clr>
        </p15:guide>
        <p15:guide id="6" pos="6199">
          <p15:clr>
            <a:srgbClr val="F26B43"/>
          </p15:clr>
        </p15:guide>
        <p15:guide id="7" orient="horz" pos="1434">
          <p15:clr>
            <a:srgbClr val="F26B43"/>
          </p15:clr>
        </p15:guide>
        <p15:guide id="8" orient="horz" pos="709">
          <p15:clr>
            <a:srgbClr val="F26B43"/>
          </p15:clr>
        </p15:guide>
        <p15:guide id="9" orient="horz" pos="2886">
          <p15:clr>
            <a:srgbClr val="F26B43"/>
          </p15:clr>
        </p15:guide>
        <p15:guide id="10" orient="horz" pos="3612">
          <p15:clr>
            <a:srgbClr val="F26B43"/>
          </p15:clr>
        </p15:guide>
        <p15:guide id="11" pos="302">
          <p15:clr>
            <a:srgbClr val="F26B43"/>
          </p15:clr>
        </p15:guide>
        <p15:guide id="12" pos="7378">
          <p15:clr>
            <a:srgbClr val="F26B43"/>
          </p15:clr>
        </p15:guide>
        <p15:guide id="13" orient="horz" pos="210">
          <p15:clr>
            <a:srgbClr val="F26B43"/>
          </p15:clr>
        </p15:guide>
        <p15:guide id="14"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83A6875-C156-0B40-BF7E-8EB4C0B7DB9F}"/>
              </a:ext>
            </a:extLst>
          </p:cNvPr>
          <p:cNvSpPr>
            <a:spLocks noGrp="1"/>
          </p:cNvSpPr>
          <p:nvPr>
            <p:ph type="title"/>
          </p:nvPr>
        </p:nvSpPr>
        <p:spPr>
          <a:xfrm>
            <a:off x="479425" y="333375"/>
            <a:ext cx="10515600" cy="606726"/>
          </a:xfrm>
          <a:prstGeom prst="rect">
            <a:avLst/>
          </a:prstGeom>
        </p:spPr>
        <p:txBody>
          <a:bodyPr vert="horz" lIns="0" tIns="0" rIns="0" bIns="0" rtlCol="0" anchor="ctr">
            <a:spAutoFit/>
          </a:bodyPr>
          <a:lstStyle/>
          <a:p>
            <a:r>
              <a:rPr lang="sv-SE"/>
              <a:t>Rubriknivå 1</a:t>
            </a:r>
          </a:p>
        </p:txBody>
      </p:sp>
      <p:sp>
        <p:nvSpPr>
          <p:cNvPr id="3" name="Platshållare för text 2">
            <a:extLst>
              <a:ext uri="{FF2B5EF4-FFF2-40B4-BE49-F238E27FC236}">
                <a16:creationId xmlns:a16="http://schemas.microsoft.com/office/drawing/2014/main" id="{8D1ACC9B-792A-AE4C-AFB0-B51523B98875}"/>
              </a:ext>
            </a:extLst>
          </p:cNvPr>
          <p:cNvSpPr>
            <a:spLocks noGrp="1"/>
          </p:cNvSpPr>
          <p:nvPr>
            <p:ph type="body" idx="1"/>
          </p:nvPr>
        </p:nvSpPr>
        <p:spPr>
          <a:xfrm>
            <a:off x="407988" y="1825625"/>
            <a:ext cx="10515600" cy="1833629"/>
          </a:xfrm>
          <a:prstGeom prst="rect">
            <a:avLst/>
          </a:prstGeom>
        </p:spPr>
        <p:txBody>
          <a:bodyPr vert="horz" lIns="0" tIns="108000" rIns="0" bIns="0" rtlCol="0">
            <a:spAutoFit/>
          </a:bodyPr>
          <a:lstStyle/>
          <a:p>
            <a:pPr lvl="0"/>
            <a:r>
              <a:rPr lang="sv-SE"/>
              <a:t>Brödtext nivå ett</a:t>
            </a:r>
          </a:p>
          <a:p>
            <a:pPr lvl="1"/>
            <a:r>
              <a:rPr lang="sv-SE"/>
              <a:t>Brödtext nivå två</a:t>
            </a:r>
          </a:p>
          <a:p>
            <a:pPr lvl="2"/>
            <a:r>
              <a:rPr lang="sv-SE"/>
              <a:t>Brödtext nivå tre</a:t>
            </a:r>
          </a:p>
          <a:p>
            <a:pPr lvl="3"/>
            <a:r>
              <a:rPr lang="sv-SE"/>
              <a:t>Brödtext nivå fyra</a:t>
            </a:r>
          </a:p>
          <a:p>
            <a:pPr lvl="4"/>
            <a:r>
              <a:rPr lang="sv-SE"/>
              <a:t>Brödtext nivå fem</a:t>
            </a:r>
          </a:p>
        </p:txBody>
      </p:sp>
      <p:pic>
        <p:nvPicPr>
          <p:cNvPr id="7" name="Bildobjekt 6">
            <a:extLst>
              <a:ext uri="{FF2B5EF4-FFF2-40B4-BE49-F238E27FC236}">
                <a16:creationId xmlns:a16="http://schemas.microsoft.com/office/drawing/2014/main" id="{B936112E-8610-EF43-ACDB-1480DB7F830C}"/>
              </a:ext>
            </a:extLst>
          </p:cNvPr>
          <p:cNvPicPr>
            <a:picLocks noChangeAspect="1"/>
          </p:cNvPicPr>
          <p:nvPr/>
        </p:nvPicPr>
        <p:blipFill>
          <a:blip r:embed="rId43"/>
          <a:stretch>
            <a:fillRect/>
          </a:stretch>
        </p:blipFill>
        <p:spPr>
          <a:xfrm>
            <a:off x="9988118" y="6429082"/>
            <a:ext cx="1916334" cy="219659"/>
          </a:xfrm>
          <a:prstGeom prst="rect">
            <a:avLst/>
          </a:prstGeom>
        </p:spPr>
      </p:pic>
      <p:pic>
        <p:nvPicPr>
          <p:cNvPr id="8" name="Bildobjekt 7">
            <a:extLst>
              <a:ext uri="{FF2B5EF4-FFF2-40B4-BE49-F238E27FC236}">
                <a16:creationId xmlns:a16="http://schemas.microsoft.com/office/drawing/2014/main" id="{4B764A91-64F9-DA45-BC99-4DAB18794891}"/>
              </a:ext>
            </a:extLst>
          </p:cNvPr>
          <p:cNvPicPr>
            <a:picLocks noChangeAspect="1"/>
          </p:cNvPicPr>
          <p:nvPr/>
        </p:nvPicPr>
        <p:blipFill>
          <a:blip r:embed="rId43"/>
          <a:stretch>
            <a:fillRect/>
          </a:stretch>
        </p:blipFill>
        <p:spPr>
          <a:xfrm>
            <a:off x="9883780" y="6429082"/>
            <a:ext cx="1916334" cy="219659"/>
          </a:xfrm>
          <a:prstGeom prst="rect">
            <a:avLst/>
          </a:prstGeom>
        </p:spPr>
      </p:pic>
      <p:sp>
        <p:nvSpPr>
          <p:cNvPr id="10" name="Diabildsnummer">
            <a:extLst>
              <a:ext uri="{FF2B5EF4-FFF2-40B4-BE49-F238E27FC236}">
                <a16:creationId xmlns:a16="http://schemas.microsoft.com/office/drawing/2014/main" id="{DB1DF1F4-B9E2-3045-82E6-B4E59A64764F}"/>
              </a:ext>
            </a:extLst>
          </p:cNvPr>
          <p:cNvSpPr txBox="1">
            <a:spLocks noGrp="1"/>
          </p:cNvSpPr>
          <p:nvPr>
            <p:ph type="sldNum" sz="quarter" idx="4"/>
          </p:nvPr>
        </p:nvSpPr>
        <p:spPr>
          <a:xfrm>
            <a:off x="11858625" y="0"/>
            <a:ext cx="333375" cy="333375"/>
          </a:xfrm>
          <a:prstGeom prst="rect">
            <a:avLst/>
          </a:prstGeom>
          <a:solidFill>
            <a:schemeClr val="tx1"/>
          </a:solidFill>
        </p:spPr>
        <p:txBody>
          <a:bodyPr anchor="ctr" anchorCtr="0"/>
          <a:lstStyle>
            <a:lvl1pPr>
              <a:defRPr sz="1000" b="0" i="0">
                <a:solidFill>
                  <a:schemeClr val="bg1"/>
                </a:solidFill>
                <a:latin typeface="Calibri" panose="020F0502020204030204" pitchFamily="34" charset="0"/>
                <a:cs typeface="Calibri" panose="020F0502020204030204" pitchFamily="34" charset="0"/>
              </a:defRPr>
            </a:lvl1pPr>
          </a:lstStyle>
          <a:p>
            <a:fld id="{03A6A2CB-14B8-344D-A9D6-A115170058BD}" type="slidenum">
              <a:rPr lang="sv-SE" smtClean="0"/>
              <a:t>‹#›</a:t>
            </a:fld>
            <a:endParaRPr lang="sv-SE"/>
          </a:p>
        </p:txBody>
      </p:sp>
    </p:spTree>
    <p:extLst>
      <p:ext uri="{BB962C8B-B14F-4D97-AF65-F5344CB8AC3E}">
        <p14:creationId xmlns:p14="http://schemas.microsoft.com/office/powerpoint/2010/main" val="3418837713"/>
      </p:ext>
    </p:extLst>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 id="2147485702" r:id="rId12"/>
    <p:sldLayoutId id="2147485703" r:id="rId13"/>
    <p:sldLayoutId id="2147485704" r:id="rId14"/>
    <p:sldLayoutId id="2147485705" r:id="rId15"/>
    <p:sldLayoutId id="2147485706" r:id="rId16"/>
    <p:sldLayoutId id="2147485707" r:id="rId17"/>
    <p:sldLayoutId id="2147485708" r:id="rId18"/>
    <p:sldLayoutId id="2147485709" r:id="rId19"/>
    <p:sldLayoutId id="2147485710" r:id="rId20"/>
    <p:sldLayoutId id="2147485711" r:id="rId21"/>
    <p:sldLayoutId id="2147485712" r:id="rId22"/>
    <p:sldLayoutId id="2147485713" r:id="rId23"/>
    <p:sldLayoutId id="2147485714" r:id="rId24"/>
    <p:sldLayoutId id="2147485715" r:id="rId25"/>
    <p:sldLayoutId id="2147485716" r:id="rId26"/>
    <p:sldLayoutId id="2147485717" r:id="rId27"/>
    <p:sldLayoutId id="2147485718" r:id="rId28"/>
    <p:sldLayoutId id="2147485719" r:id="rId29"/>
    <p:sldLayoutId id="2147485720" r:id="rId30"/>
    <p:sldLayoutId id="2147485721" r:id="rId31"/>
    <p:sldLayoutId id="2147485722" r:id="rId32"/>
    <p:sldLayoutId id="2147485723" r:id="rId33"/>
    <p:sldLayoutId id="2147485724" r:id="rId34"/>
    <p:sldLayoutId id="2147485725" r:id="rId35"/>
    <p:sldLayoutId id="2147485726" r:id="rId36"/>
    <p:sldLayoutId id="2147485727" r:id="rId37"/>
    <p:sldLayoutId id="2147485728" r:id="rId38"/>
    <p:sldLayoutId id="2147485729" r:id="rId39"/>
    <p:sldLayoutId id="2147485730" r:id="rId40"/>
    <p:sldLayoutId id="2147485772" r:id="rId4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1481">
          <p15:clr>
            <a:srgbClr val="F26B43"/>
          </p15:clr>
        </p15:guide>
        <p15:guide id="3" pos="2661">
          <p15:clr>
            <a:srgbClr val="F26B43"/>
          </p15:clr>
        </p15:guide>
        <p15:guide id="4" pos="5019">
          <p15:clr>
            <a:srgbClr val="F26B43"/>
          </p15:clr>
        </p15:guide>
        <p15:guide id="5" pos="3840">
          <p15:clr>
            <a:srgbClr val="F26B43"/>
          </p15:clr>
        </p15:guide>
        <p15:guide id="6" pos="6199">
          <p15:clr>
            <a:srgbClr val="F26B43"/>
          </p15:clr>
        </p15:guide>
        <p15:guide id="7" orient="horz" pos="1434">
          <p15:clr>
            <a:srgbClr val="F26B43"/>
          </p15:clr>
        </p15:guide>
        <p15:guide id="8" orient="horz" pos="709">
          <p15:clr>
            <a:srgbClr val="F26B43"/>
          </p15:clr>
        </p15:guide>
        <p15:guide id="9" orient="horz" pos="2886">
          <p15:clr>
            <a:srgbClr val="F26B43"/>
          </p15:clr>
        </p15:guide>
        <p15:guide id="10" orient="horz" pos="3612">
          <p15:clr>
            <a:srgbClr val="F26B43"/>
          </p15:clr>
        </p15:guide>
        <p15:guide id="11" pos="302">
          <p15:clr>
            <a:srgbClr val="F26B43"/>
          </p15:clr>
        </p15:guide>
        <p15:guide id="12" pos="7378">
          <p15:clr>
            <a:srgbClr val="F26B43"/>
          </p15:clr>
        </p15:guide>
        <p15:guide id="13" orient="horz" pos="210">
          <p15:clr>
            <a:srgbClr val="F26B43"/>
          </p15:clr>
        </p15:guide>
        <p15:guide id="14"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8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1.xml"/><Relationship Id="rId5" Type="http://schemas.openxmlformats.org/officeDocument/2006/relationships/image" Target="../media/image2.emf"/><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image" Target="../media/image36.jpe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26" Type="http://schemas.openxmlformats.org/officeDocument/2006/relationships/image" Target="../media/image60.sv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3.xml"/><Relationship Id="rId16" Type="http://schemas.openxmlformats.org/officeDocument/2006/relationships/image" Target="../media/image50.svg"/><Relationship Id="rId20" Type="http://schemas.openxmlformats.org/officeDocument/2006/relationships/image" Target="../media/image54.svg"/><Relationship Id="rId1" Type="http://schemas.openxmlformats.org/officeDocument/2006/relationships/slideLayout" Target="../slideLayouts/slideLayout55.xml"/><Relationship Id="rId6" Type="http://schemas.openxmlformats.org/officeDocument/2006/relationships/image" Target="../media/image40.svg"/><Relationship Id="rId11" Type="http://schemas.openxmlformats.org/officeDocument/2006/relationships/image" Target="../media/image45.png"/><Relationship Id="rId24" Type="http://schemas.openxmlformats.org/officeDocument/2006/relationships/image" Target="../media/image58.sv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image" Target="../media/image61.png"/><Relationship Id="rId21" Type="http://schemas.openxmlformats.org/officeDocument/2006/relationships/image" Target="../media/image79.jpeg"/><Relationship Id="rId34" Type="http://schemas.openxmlformats.org/officeDocument/2006/relationships/image" Target="../media/image92.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gif"/><Relationship Id="rId2" Type="http://schemas.openxmlformats.org/officeDocument/2006/relationships/notesSlide" Target="../notesSlides/notesSlide15.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slideLayout" Target="../slideLayouts/slideLayout56.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32" Type="http://schemas.openxmlformats.org/officeDocument/2006/relationships/image" Target="../media/image90.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svg"/><Relationship Id="rId10" Type="http://schemas.openxmlformats.org/officeDocument/2006/relationships/image" Target="../media/image68.jpeg"/><Relationship Id="rId19" Type="http://schemas.openxmlformats.org/officeDocument/2006/relationships/image" Target="../media/image77.png"/><Relationship Id="rId31" Type="http://schemas.openxmlformats.org/officeDocument/2006/relationships/image" Target="../media/image89.jpe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 Id="rId35" Type="http://schemas.openxmlformats.org/officeDocument/2006/relationships/image" Target="../media/image93.png"/><Relationship Id="rId8"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hyperlink" Target="https://www.medeon.se/sv-se/" TargetMode="External"/><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95.jpeg"/><Relationship Id="rId7" Type="http://schemas.openxmlformats.org/officeDocument/2006/relationships/hyperlink" Target="https://www.innovation.lu.se/" TargetMode="External"/><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16.xml"/><Relationship Id="rId16" Type="http://schemas.openxmlformats.org/officeDocument/2006/relationships/image" Target="../media/image100.jpeg"/><Relationship Id="rId1" Type="http://schemas.openxmlformats.org/officeDocument/2006/relationships/slideLayout" Target="../slideLayouts/slideLayout67.xml"/><Relationship Id="rId6" Type="http://schemas.openxmlformats.org/officeDocument/2006/relationships/hyperlink" Target="https://www.krinova.se/en/" TargetMode="External"/><Relationship Id="rId11" Type="http://schemas.openxmlformats.org/officeDocument/2006/relationships/hyperlink" Target="https://www.smileincubator.life/" TargetMode="External"/><Relationship Id="rId5" Type="http://schemas.openxmlformats.org/officeDocument/2006/relationships/hyperlink" Target="https://www.innovationskane.com/sv/" TargetMode="External"/><Relationship Id="rId15" Type="http://schemas.openxmlformats.org/officeDocument/2006/relationships/image" Target="../media/image99.png"/><Relationship Id="rId10" Type="http://schemas.openxmlformats.org/officeDocument/2006/relationships/hyperlink" Target="https://www.mediconvillage.se/sv" TargetMode="External"/><Relationship Id="rId19" Type="http://schemas.openxmlformats.org/officeDocument/2006/relationships/image" Target="../media/image103.png"/><Relationship Id="rId4" Type="http://schemas.openxmlformats.org/officeDocument/2006/relationships/hyperlink" Target="http://www.ideon.se/" TargetMode="External"/><Relationship Id="rId9" Type="http://schemas.openxmlformats.org/officeDocument/2006/relationships/hyperlink" Target="https://www.minc.se/" TargetMode="External"/><Relationship Id="rId14" Type="http://schemas.openxmlformats.org/officeDocument/2006/relationships/image" Target="../media/image98.png"/></Relationships>
</file>

<file path=ppt/slides/_rels/slide17.xml.rels><?xml version="1.0" encoding="UTF-8" standalone="yes"?>
<Relationships xmlns="http://schemas.openxmlformats.org/package/2006/relationships"><Relationship Id="rId8" Type="http://schemas.openxmlformats.org/officeDocument/2006/relationships/hyperlink" Target="https://www.innovationskane.com/foodtechinnovationnetwork/" TargetMode="External"/><Relationship Id="rId13" Type="http://schemas.openxmlformats.org/officeDocument/2006/relationships/image" Target="../media/image105.jpeg"/><Relationship Id="rId18" Type="http://schemas.openxmlformats.org/officeDocument/2006/relationships/image" Target="../media/image110.png"/><Relationship Id="rId3" Type="http://schemas.openxmlformats.org/officeDocument/2006/relationships/image" Target="../media/image104.jpeg"/><Relationship Id="rId21" Type="http://schemas.openxmlformats.org/officeDocument/2006/relationships/image" Target="../media/image113.png"/><Relationship Id="rId7" Type="http://schemas.openxmlformats.org/officeDocument/2006/relationships/hyperlink" Target="https://www.mediaevolution.se/" TargetMode="External"/><Relationship Id="rId12" Type="http://schemas.openxmlformats.org/officeDocument/2006/relationships/hyperlink" Target="https://www.gamehabitat.se/" TargetMode="External"/><Relationship Id="rId17" Type="http://schemas.openxmlformats.org/officeDocument/2006/relationships/image" Target="../media/image109.png"/><Relationship Id="rId2" Type="http://schemas.openxmlformats.org/officeDocument/2006/relationships/notesSlide" Target="../notesSlides/notesSlide17.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65.xml"/><Relationship Id="rId6" Type="http://schemas.openxmlformats.org/officeDocument/2006/relationships/hyperlink" Target="http://www.iucsyd.se/" TargetMode="External"/><Relationship Id="rId11" Type="http://schemas.openxmlformats.org/officeDocument/2006/relationships/hyperlink" Target="https://mobileheights.org/" TargetMode="External"/><Relationship Id="rId5" Type="http://schemas.openxmlformats.org/officeDocument/2006/relationships/hyperlink" Target="https://mva.org/" TargetMode="External"/><Relationship Id="rId15" Type="http://schemas.openxmlformats.org/officeDocument/2006/relationships/image" Target="../media/image107.png"/><Relationship Id="rId10" Type="http://schemas.openxmlformats.org/officeDocument/2006/relationships/hyperlink" Target="https://smtf.se/" TargetMode="External"/><Relationship Id="rId19" Type="http://schemas.openxmlformats.org/officeDocument/2006/relationships/image" Target="../media/image111.png"/><Relationship Id="rId4" Type="http://schemas.openxmlformats.org/officeDocument/2006/relationships/hyperlink" Target="https://www.sbhub.se/" TargetMode="External"/><Relationship Id="rId9" Type="http://schemas.openxmlformats.org/officeDocument/2006/relationships/hyperlink" Target="https://packbridge.se/" TargetMode="External"/><Relationship Id="rId14"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openxmlformats.org/officeDocument/2006/relationships/image" Target="../media/image116.jpeg"/><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2.xml"/><Relationship Id="rId1" Type="http://schemas.openxmlformats.org/officeDocument/2006/relationships/slideLayout" Target="../slideLayouts/slideLayout49.xml"/><Relationship Id="rId5" Type="http://schemas.openxmlformats.org/officeDocument/2006/relationships/image" Target="../media/image29.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27.sv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5.xml"/><Relationship Id="rId1" Type="http://schemas.openxmlformats.org/officeDocument/2006/relationships/slideLayout" Target="../slideLayouts/slideLayout61.xml"/><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7.xml"/><Relationship Id="rId1" Type="http://schemas.openxmlformats.org/officeDocument/2006/relationships/slideLayout" Target="../slideLayouts/slideLayout61.xml"/><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8.xml"/><Relationship Id="rId1" Type="http://schemas.openxmlformats.org/officeDocument/2006/relationships/slideLayout" Target="../slideLayouts/slideLayout61.xml"/><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9.xml"/><Relationship Id="rId1" Type="http://schemas.openxmlformats.org/officeDocument/2006/relationships/slideLayout" Target="../slideLayouts/slideLayout61.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0.xml"/><Relationship Id="rId1" Type="http://schemas.openxmlformats.org/officeDocument/2006/relationships/slideLayout" Target="../slideLayouts/slideLayout61.xml"/><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1.xml"/><Relationship Id="rId1" Type="http://schemas.openxmlformats.org/officeDocument/2006/relationships/slideLayout" Target="../slideLayouts/slideLayout61.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2.xml"/><Relationship Id="rId1" Type="http://schemas.openxmlformats.org/officeDocument/2006/relationships/slideLayout" Target="../slideLayouts/slideLayout61.xml"/><Relationship Id="rId5" Type="http://schemas.openxmlformats.org/officeDocument/2006/relationships/image" Target="../media/image2.emf"/><Relationship Id="rId4" Type="http://schemas.openxmlformats.org/officeDocument/2006/relationships/image" Target="../media/image128.png"/></Relationships>
</file>

<file path=ppt/slides/_rels/slide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41.xml"/><Relationship Id="rId1" Type="http://schemas.openxmlformats.org/officeDocument/2006/relationships/slideLayout" Target="../slideLayouts/slideLayout75.xml"/><Relationship Id="rId5" Type="http://schemas.openxmlformats.org/officeDocument/2006/relationships/image" Target="../media/image137.jpeg"/><Relationship Id="rId4" Type="http://schemas.openxmlformats.org/officeDocument/2006/relationships/image" Target="../media/image139.png"/></Relationships>
</file>

<file path=ppt/slides/_rels/slide42.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5.png"/><Relationship Id="rId3" Type="http://schemas.openxmlformats.org/officeDocument/2006/relationships/image" Target="../media/image138.png"/><Relationship Id="rId7" Type="http://schemas.openxmlformats.org/officeDocument/2006/relationships/slide" Target="slide6.xml"/><Relationship Id="rId12" Type="http://schemas.openxmlformats.org/officeDocument/2006/relationships/slide" Target="slide5.xml"/><Relationship Id="rId2" Type="http://schemas.openxmlformats.org/officeDocument/2006/relationships/notesSlide" Target="../notesSlides/notesSlide42.xml"/><Relationship Id="rId16" Type="http://schemas.openxmlformats.org/officeDocument/2006/relationships/image" Target="../media/image148.svg"/><Relationship Id="rId1" Type="http://schemas.openxmlformats.org/officeDocument/2006/relationships/slideLayout" Target="../slideLayouts/slideLayout56.xml"/><Relationship Id="rId6" Type="http://schemas.openxmlformats.org/officeDocument/2006/relationships/image" Target="../media/image140.svg"/><Relationship Id="rId11" Type="http://schemas.openxmlformats.org/officeDocument/2006/relationships/image" Target="../media/image144.svg"/><Relationship Id="rId5" Type="http://schemas.openxmlformats.org/officeDocument/2006/relationships/image" Target="../media/image22.png"/><Relationship Id="rId15" Type="http://schemas.openxmlformats.org/officeDocument/2006/relationships/image" Target="../media/image147.png"/><Relationship Id="rId10" Type="http://schemas.openxmlformats.org/officeDocument/2006/relationships/image" Target="../media/image143.png"/><Relationship Id="rId4" Type="http://schemas.openxmlformats.org/officeDocument/2006/relationships/image" Target="../media/image139.svg"/><Relationship Id="rId9" Type="http://schemas.openxmlformats.org/officeDocument/2006/relationships/image" Target="../media/image142.svg"/><Relationship Id="rId14" Type="http://schemas.openxmlformats.org/officeDocument/2006/relationships/image" Target="../media/image146.svg"/></Relationships>
</file>

<file path=ppt/slides/_rels/slide43.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hyperlink" Target="https://www.linkedin.com/company/investinskane" TargetMode="External"/><Relationship Id="rId3" Type="http://schemas.openxmlformats.org/officeDocument/2006/relationships/hyperlink" Target="http://www.investinskane.com/" TargetMode="External"/><Relationship Id="rId7" Type="http://schemas.openxmlformats.org/officeDocument/2006/relationships/image" Target="../media/image152.png"/><Relationship Id="rId12" Type="http://schemas.openxmlformats.org/officeDocument/2006/relationships/image" Target="../media/image157.svg"/><Relationship Id="rId2" Type="http://schemas.openxmlformats.org/officeDocument/2006/relationships/notesSlide" Target="../notesSlides/notesSlide43.xml"/><Relationship Id="rId16" Type="http://schemas.openxmlformats.org/officeDocument/2006/relationships/hyperlink" Target="https://www.youtube.com/channel/UCARaxEuXS8sEAQr4r1RPiGw" TargetMode="External"/><Relationship Id="rId1" Type="http://schemas.openxmlformats.org/officeDocument/2006/relationships/slideLayout" Target="../slideLayouts/slideLayout56.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hyperlink" Target="https://twitter.com/investinskane" TargetMode="External"/><Relationship Id="rId10" Type="http://schemas.openxmlformats.org/officeDocument/2006/relationships/image" Target="../media/image155.svg"/><Relationship Id="rId4" Type="http://schemas.openxmlformats.org/officeDocument/2006/relationships/image" Target="../media/image149.jpeg"/><Relationship Id="rId9" Type="http://schemas.openxmlformats.org/officeDocument/2006/relationships/image" Target="../media/image154.png"/><Relationship Id="rId14" Type="http://schemas.openxmlformats.org/officeDocument/2006/relationships/hyperlink" Target="https://www.facebook.com/investinskan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6.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61.xml"/><Relationship Id="rId5" Type="http://schemas.openxmlformats.org/officeDocument/2006/relationships/image" Target="../media/image2.emf"/><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8">
            <a:extLst>
              <a:ext uri="{FF2B5EF4-FFF2-40B4-BE49-F238E27FC236}">
                <a16:creationId xmlns:a16="http://schemas.microsoft.com/office/drawing/2014/main" id="{73C964B1-0F17-4775-9E41-B541FC15B611}"/>
              </a:ext>
              <a:ext uri="{C183D7F6-B498-43B3-948B-1728B52AA6E4}">
                <adec:decorative xmlns:adec="http://schemas.microsoft.com/office/drawing/2017/decorative" val="0"/>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a:ext>
            </a:extLst>
          </a:blip>
          <a:srcRect/>
          <a:stretch/>
        </p:blipFill>
        <p:spPr>
          <a:noFill/>
        </p:spPr>
      </p:pic>
      <p:sp>
        <p:nvSpPr>
          <p:cNvPr id="13" name="Text Placeholder 2">
            <a:extLst>
              <a:ext uri="{FF2B5EF4-FFF2-40B4-BE49-F238E27FC236}">
                <a16:creationId xmlns:a16="http://schemas.microsoft.com/office/drawing/2014/main" id="{5214187E-BBE8-41A8-83F5-91D2EC16DEF0}"/>
              </a:ext>
            </a:extLst>
          </p:cNvPr>
          <p:cNvSpPr>
            <a:spLocks noGrp="1"/>
          </p:cNvSpPr>
          <p:nvPr>
            <p:ph type="body" sz="quarter" idx="22"/>
          </p:nvPr>
        </p:nvSpPr>
        <p:spPr/>
        <p:txBody>
          <a:bodyPr vert="horz" lIns="0" tIns="108000" rIns="0" bIns="0" rtlCol="0" anchor="t">
            <a:spAutoFit/>
          </a:bodyPr>
          <a:lstStyle/>
          <a:p>
            <a:pPr marL="7620" indent="-7620"/>
            <a:r>
              <a:rPr lang="en-US">
                <a:solidFill>
                  <a:schemeClr val="bg1"/>
                </a:solidFill>
                <a:cs typeface="Calibri"/>
              </a:rPr>
              <a:t>Photo: </a:t>
            </a:r>
            <a:r>
              <a:rPr lang="en-US" err="1">
                <a:solidFill>
                  <a:schemeClr val="bg1"/>
                </a:solidFill>
                <a:cs typeface="Calibri"/>
              </a:rPr>
              <a:t>Apelöga</a:t>
            </a:r>
            <a:endParaRPr lang="en-US">
              <a:solidFill>
                <a:schemeClr val="bg1"/>
              </a:solidFill>
              <a:cs typeface="Calibri"/>
            </a:endParaRPr>
          </a:p>
        </p:txBody>
      </p:sp>
      <p:sp>
        <p:nvSpPr>
          <p:cNvPr id="15" name="Text Placeholder 3">
            <a:extLst>
              <a:ext uri="{FF2B5EF4-FFF2-40B4-BE49-F238E27FC236}">
                <a16:creationId xmlns:a16="http://schemas.microsoft.com/office/drawing/2014/main" id="{CFE87A27-B90B-4737-97E7-AA3A53AD99CF}"/>
              </a:ext>
            </a:extLst>
          </p:cNvPr>
          <p:cNvSpPr>
            <a:spLocks noGrp="1"/>
          </p:cNvSpPr>
          <p:nvPr>
            <p:ph type="body" sz="quarter" idx="11"/>
          </p:nvPr>
        </p:nvSpPr>
        <p:spPr>
          <a:xfrm>
            <a:off x="0" y="1742833"/>
            <a:ext cx="12191999" cy="386054"/>
          </a:xfrm>
        </p:spPr>
        <p:txBody>
          <a:bodyPr vert="horz" lIns="0" tIns="108000" rIns="0" bIns="0" rtlCol="0" anchor="t">
            <a:spAutoFit/>
          </a:bodyPr>
          <a:lstStyle/>
          <a:p>
            <a:pPr marL="7620" indent="-7620"/>
            <a:r>
              <a:rPr lang="en-GB" dirty="0">
                <a:solidFill>
                  <a:schemeClr val="bg1"/>
                </a:solidFill>
                <a:cs typeface="Calibri"/>
              </a:rPr>
              <a:t>the southernmost part of Sweden</a:t>
            </a:r>
          </a:p>
        </p:txBody>
      </p:sp>
      <p:sp>
        <p:nvSpPr>
          <p:cNvPr id="5" name="Rubrik 4">
            <a:extLst>
              <a:ext uri="{FF2B5EF4-FFF2-40B4-BE49-F238E27FC236}">
                <a16:creationId xmlns:a16="http://schemas.microsoft.com/office/drawing/2014/main" id="{BD775110-7231-0344-8399-FE66AC7C0A78}"/>
              </a:ext>
            </a:extLst>
          </p:cNvPr>
          <p:cNvSpPr>
            <a:spLocks noGrp="1"/>
          </p:cNvSpPr>
          <p:nvPr>
            <p:ph type="ctrTitle"/>
          </p:nvPr>
        </p:nvSpPr>
        <p:spPr>
          <a:xfrm>
            <a:off x="0" y="1125538"/>
            <a:ext cx="12192000" cy="623248"/>
          </a:xfrm>
        </p:spPr>
        <p:txBody>
          <a:bodyPr vert="horz" lIns="0" tIns="0" rIns="0" bIns="0" rtlCol="0" anchor="b">
            <a:noAutofit/>
          </a:bodyPr>
          <a:lstStyle/>
          <a:p>
            <a:r>
              <a:rPr lang="en-GB" sz="6000" dirty="0">
                <a:solidFill>
                  <a:schemeClr val="bg1"/>
                </a:solidFill>
              </a:rPr>
              <a:t>Welcome</a:t>
            </a:r>
            <a:r>
              <a:rPr lang="sv-SE" sz="6000" dirty="0">
                <a:solidFill>
                  <a:schemeClr val="bg1"/>
                </a:solidFill>
              </a:rPr>
              <a:t> to Skåne</a:t>
            </a:r>
            <a:endParaRPr lang="sv-SE" sz="6000" dirty="0">
              <a:solidFill>
                <a:schemeClr val="bg1"/>
              </a:solidFill>
              <a:cs typeface="Calibri"/>
            </a:endParaRPr>
          </a:p>
        </p:txBody>
      </p:sp>
      <p:sp>
        <p:nvSpPr>
          <p:cNvPr id="6" name="Platshållare för bildnummer 5" descr="Sidnummer">
            <a:extLst>
              <a:ext uri="{FF2B5EF4-FFF2-40B4-BE49-F238E27FC236}">
                <a16:creationId xmlns:a16="http://schemas.microsoft.com/office/drawing/2014/main" id="{1C538282-DEA0-6B49-8FAE-5C741E2B4178}"/>
              </a:ext>
            </a:extLst>
          </p:cNvPr>
          <p:cNvSpPr>
            <a:spLocks noGrp="1"/>
          </p:cNvSpPr>
          <p:nvPr>
            <p:ph type="sldNum" sz="quarter" idx="4"/>
          </p:nvPr>
        </p:nvSpPr>
        <p:spPr/>
        <p:txBody>
          <a:bodyPr anchor="ctr">
            <a:normAutofit/>
          </a:bodyPr>
          <a:lstStyle/>
          <a:p>
            <a:pPr>
              <a:spcAft>
                <a:spcPts val="600"/>
              </a:spcAft>
            </a:pPr>
            <a:fld id="{C1E69EDB-085D-3646-A64D-879957A4B620}" type="slidenum">
              <a:rPr lang="sv-SE" smtClean="0"/>
              <a:pPr>
                <a:spcAft>
                  <a:spcPts val="600"/>
                </a:spcAft>
              </a:pPr>
              <a:t>1</a:t>
            </a:fld>
            <a:endParaRPr lang="sv-SE"/>
          </a:p>
        </p:txBody>
      </p:sp>
      <p:pic>
        <p:nvPicPr>
          <p:cNvPr id="4" name="Bildobjekt 3">
            <a:extLst>
              <a:ext uri="{FF2B5EF4-FFF2-40B4-BE49-F238E27FC236}">
                <a16:creationId xmlns:a16="http://schemas.microsoft.com/office/drawing/2014/main" id="{2DD86949-88D3-951E-12EE-F7C068C9B75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731367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F0601023-3B4B-C343-B1B2-2D25D6EB3819}"/>
              </a:ext>
            </a:extLst>
          </p:cNvPr>
          <p:cNvSpPr>
            <a:spLocks noGrp="1"/>
          </p:cNvSpPr>
          <p:nvPr>
            <p:ph type="title"/>
          </p:nvPr>
        </p:nvSpPr>
        <p:spPr>
          <a:xfrm>
            <a:off x="0" y="343000"/>
            <a:ext cx="6204309" cy="588605"/>
          </a:xfrm>
          <a:noFill/>
          <a:effectLst>
            <a:outerShdw blurRad="393700" dist="38100" dir="13560000" algn="r" rotWithShape="0">
              <a:prstClr val="black">
                <a:alpha val="40000"/>
              </a:prstClr>
            </a:outerShdw>
          </a:effectLst>
        </p:spPr>
        <p:txBody>
          <a:bodyPr/>
          <a:lstStyle/>
          <a:p>
            <a:r>
              <a:rPr lang="en-GB"/>
              <a:t>The Fehmarn Belt tunnel in 2028</a:t>
            </a:r>
          </a:p>
        </p:txBody>
      </p:sp>
      <p:sp>
        <p:nvSpPr>
          <p:cNvPr id="3" name="Platshållare för bildnummer 2" descr="Sidnummer">
            <a:extLst>
              <a:ext uri="{FF2B5EF4-FFF2-40B4-BE49-F238E27FC236}">
                <a16:creationId xmlns:a16="http://schemas.microsoft.com/office/drawing/2014/main" id="{B303914C-80E7-E944-B503-D12D2412A748}"/>
              </a:ext>
            </a:extLst>
          </p:cNvPr>
          <p:cNvSpPr>
            <a:spLocks noGrp="1"/>
          </p:cNvSpPr>
          <p:nvPr>
            <p:ph type="sldNum" sz="quarter" idx="4"/>
          </p:nvPr>
        </p:nvSpPr>
        <p:spPr/>
        <p:txBody>
          <a:bodyPr/>
          <a:lstStyle/>
          <a:p>
            <a:fld id="{86CB4B4D-7CA3-9044-876B-883B54F8677D}" type="slidenum">
              <a:rPr lang="sv-SE" dirty="0" smtClean="0">
                <a:solidFill>
                  <a:srgbClr val="FFFFFF"/>
                </a:solidFill>
              </a:rPr>
              <a:pPr/>
              <a:t>10</a:t>
            </a:fld>
            <a:endParaRPr lang="sv-SE">
              <a:solidFill>
                <a:srgbClr val="FFFFFF"/>
              </a:solidFill>
            </a:endParaRPr>
          </a:p>
        </p:txBody>
      </p:sp>
      <p:sp>
        <p:nvSpPr>
          <p:cNvPr id="10" name="Platshållare för text 9">
            <a:extLst>
              <a:ext uri="{FF2B5EF4-FFF2-40B4-BE49-F238E27FC236}">
                <a16:creationId xmlns:a16="http://schemas.microsoft.com/office/drawing/2014/main" id="{72B35DDA-85DC-974B-BD55-0D78905623CF}"/>
              </a:ext>
            </a:extLst>
          </p:cNvPr>
          <p:cNvSpPr>
            <a:spLocks noGrp="1"/>
          </p:cNvSpPr>
          <p:nvPr>
            <p:ph type="body" sz="quarter" idx="13"/>
          </p:nvPr>
        </p:nvSpPr>
        <p:spPr/>
        <p:txBody>
          <a:bodyPr/>
          <a:lstStyle/>
          <a:p>
            <a:r>
              <a:rPr lang="sv-SE">
                <a:solidFill>
                  <a:schemeClr val="bg1"/>
                </a:solidFill>
              </a:rPr>
              <a:t>Photo: </a:t>
            </a:r>
            <a:r>
              <a:rPr lang="sv-SE" err="1">
                <a:solidFill>
                  <a:schemeClr val="bg1"/>
                </a:solidFill>
              </a:rPr>
              <a:t>Femern</a:t>
            </a:r>
            <a:r>
              <a:rPr lang="sv-SE">
                <a:solidFill>
                  <a:schemeClr val="bg1"/>
                </a:solidFill>
              </a:rPr>
              <a:t> A/S</a:t>
            </a:r>
          </a:p>
        </p:txBody>
      </p:sp>
      <p:pic>
        <p:nvPicPr>
          <p:cNvPr id="4" name="Bildobjekt 3" descr="Cirkel som visar karta över Fehmarn Belt">
            <a:extLst>
              <a:ext uri="{FF2B5EF4-FFF2-40B4-BE49-F238E27FC236}">
                <a16:creationId xmlns:a16="http://schemas.microsoft.com/office/drawing/2014/main" id="{6A780168-6B49-9F41-84F5-5AC8C8BE486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506992" y="2973264"/>
            <a:ext cx="2658118" cy="2567803"/>
          </a:xfrm>
          <a:prstGeom prst="ellipse">
            <a:avLst/>
          </a:prstGeom>
          <a:ln w="38100">
            <a:solidFill>
              <a:schemeClr val="bg1"/>
            </a:solidFill>
          </a:ln>
        </p:spPr>
      </p:pic>
      <p:pic>
        <p:nvPicPr>
          <p:cNvPr id="5" name="Bildobjekt 4">
            <a:extLst>
              <a:ext uri="{FF2B5EF4-FFF2-40B4-BE49-F238E27FC236}">
                <a16:creationId xmlns:a16="http://schemas.microsoft.com/office/drawing/2014/main" id="{73AE797E-DA09-4FD9-B57D-444B7AE9F7A9}"/>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324707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person, person, glasögon, äldre&#10;&#10;Automatiskt genererad beskrivning">
            <a:extLst>
              <a:ext uri="{FF2B5EF4-FFF2-40B4-BE49-F238E27FC236}">
                <a16:creationId xmlns:a16="http://schemas.microsoft.com/office/drawing/2014/main" id="{EF22ED1F-A5D9-224A-BC09-B123E874726E}"/>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3" name="Platshållare för bildnummer 2" descr="Sidnummer">
            <a:extLst>
              <a:ext uri="{FF2B5EF4-FFF2-40B4-BE49-F238E27FC236}">
                <a16:creationId xmlns:a16="http://schemas.microsoft.com/office/drawing/2014/main" id="{D55F74F8-1FCD-DB4C-AC71-B3C01421D76D}"/>
              </a:ext>
            </a:extLst>
          </p:cNvPr>
          <p:cNvSpPr>
            <a:spLocks noGrp="1"/>
          </p:cNvSpPr>
          <p:nvPr>
            <p:ph type="sldNum" sz="quarter" idx="4"/>
          </p:nvPr>
        </p:nvSpPr>
        <p:spPr/>
        <p:txBody>
          <a:bodyPr anchor="ctr">
            <a:normAutofit/>
          </a:bodyPr>
          <a:lstStyle/>
          <a:p>
            <a:pPr>
              <a:spcAft>
                <a:spcPts val="600"/>
              </a:spcAft>
            </a:pPr>
            <a:fld id="{C1E69EDB-085D-3646-A64D-879957A4B620}" type="slidenum">
              <a:rPr lang="sv-SE" smtClean="0"/>
              <a:pPr>
                <a:spcAft>
                  <a:spcPts val="600"/>
                </a:spcAft>
              </a:pPr>
              <a:t>11</a:t>
            </a:fld>
            <a:endParaRPr lang="sv-SE"/>
          </a:p>
        </p:txBody>
      </p:sp>
      <p:sp>
        <p:nvSpPr>
          <p:cNvPr id="38" name="Text Placeholder 3">
            <a:extLst>
              <a:ext uri="{FF2B5EF4-FFF2-40B4-BE49-F238E27FC236}">
                <a16:creationId xmlns:a16="http://schemas.microsoft.com/office/drawing/2014/main" id="{62870FAB-5877-4E07-8F9B-AB9078CC4FA8}"/>
              </a:ext>
            </a:extLst>
          </p:cNvPr>
          <p:cNvSpPr>
            <a:spLocks noGrp="1"/>
          </p:cNvSpPr>
          <p:nvPr>
            <p:ph type="body" sz="quarter" idx="22"/>
          </p:nvPr>
        </p:nvSpPr>
        <p:spPr/>
        <p:txBody>
          <a:bodyPr/>
          <a:lstStyle/>
          <a:p>
            <a:endParaRPr lang="en-US"/>
          </a:p>
        </p:txBody>
      </p:sp>
      <p:sp>
        <p:nvSpPr>
          <p:cNvPr id="5" name="Underrubrik 4">
            <a:extLst>
              <a:ext uri="{FF2B5EF4-FFF2-40B4-BE49-F238E27FC236}">
                <a16:creationId xmlns:a16="http://schemas.microsoft.com/office/drawing/2014/main" id="{D6DFDAAC-87A0-A84F-98B8-F0747F734622}"/>
              </a:ext>
            </a:extLst>
          </p:cNvPr>
          <p:cNvSpPr>
            <a:spLocks noGrp="1"/>
          </p:cNvSpPr>
          <p:nvPr>
            <p:ph type="subTitle" idx="1"/>
          </p:nvPr>
        </p:nvSpPr>
        <p:spPr>
          <a:xfrm>
            <a:off x="6531168" y="1800133"/>
            <a:ext cx="4937989" cy="4316187"/>
          </a:xfrm>
        </p:spPr>
        <p:txBody>
          <a:bodyPr>
            <a:normAutofit/>
          </a:bodyPr>
          <a:lstStyle/>
          <a:p>
            <a:r>
              <a:rPr lang="sv-SE" sz="2400" b="1"/>
              <a:t>”</a:t>
            </a:r>
            <a:r>
              <a:rPr lang="en-GB" sz="2400" b="1"/>
              <a:t>Malmö is the ideal position for our business given the easy access to Kastrup, Europe and Scandinavia, where we are expecting the majority of our business. </a:t>
            </a:r>
            <a:br>
              <a:rPr lang="en-GB" sz="2400" b="1"/>
            </a:br>
            <a:br>
              <a:rPr lang="en-GB" sz="2400" b="1"/>
            </a:br>
            <a:r>
              <a:rPr lang="en-GB" sz="2400" b="1"/>
              <a:t>I appreciate the ease of access to CPH. It makes life very easy for us. One stop from Melbourne to Malmö by plane.”</a:t>
            </a:r>
          </a:p>
          <a:p>
            <a:br>
              <a:rPr lang="en-GB" sz="1800" b="1"/>
            </a:br>
            <a:r>
              <a:rPr lang="en-GB" sz="1800" b="1"/>
              <a:t>Garry Warren, Managing Director of ARRB Systems</a:t>
            </a:r>
            <a:endParaRPr lang="en-GB" sz="1800"/>
          </a:p>
        </p:txBody>
      </p:sp>
      <p:sp>
        <p:nvSpPr>
          <p:cNvPr id="2" name="Rubrik 1">
            <a:extLst>
              <a:ext uri="{FF2B5EF4-FFF2-40B4-BE49-F238E27FC236}">
                <a16:creationId xmlns:a16="http://schemas.microsoft.com/office/drawing/2014/main" id="{2643EE44-C298-864D-8803-99FC15677F75}"/>
              </a:ext>
            </a:extLst>
          </p:cNvPr>
          <p:cNvSpPr>
            <a:spLocks noGrp="1"/>
          </p:cNvSpPr>
          <p:nvPr>
            <p:ph type="ctrTitle"/>
          </p:nvPr>
        </p:nvSpPr>
        <p:spPr/>
        <p:txBody>
          <a:bodyPr/>
          <a:lstStyle/>
          <a:p>
            <a:r>
              <a:rPr lang="sv-SE" err="1">
                <a:solidFill>
                  <a:schemeClr val="accent1"/>
                </a:solidFill>
              </a:rPr>
              <a:t>Quote</a:t>
            </a:r>
            <a:endParaRPr lang="sv-SE">
              <a:solidFill>
                <a:schemeClr val="accent1"/>
              </a:solidFill>
            </a:endParaRPr>
          </a:p>
        </p:txBody>
      </p:sp>
    </p:spTree>
    <p:extLst>
      <p:ext uri="{BB962C8B-B14F-4D97-AF65-F5344CB8AC3E}">
        <p14:creationId xmlns:p14="http://schemas.microsoft.com/office/powerpoint/2010/main" val="2010617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 7">
            <a:extLst>
              <a:ext uri="{FF2B5EF4-FFF2-40B4-BE49-F238E27FC236}">
                <a16:creationId xmlns:a16="http://schemas.microsoft.com/office/drawing/2014/main" id="{DABC5D67-FE8D-484D-8A32-B0A4D7850816}"/>
              </a:ext>
              <a:ext uri="{C183D7F6-B498-43B3-948B-1728B52AA6E4}">
                <adec:decorative xmlns:adec="http://schemas.microsoft.com/office/drawing/2017/decorative" val="1"/>
              </a:ext>
            </a:extLst>
          </p:cNvPr>
          <p:cNvGrpSpPr/>
          <p:nvPr/>
        </p:nvGrpSpPr>
        <p:grpSpPr>
          <a:xfrm>
            <a:off x="616701" y="1199143"/>
            <a:ext cx="1357460" cy="1357460"/>
            <a:chOff x="2856534" y="2744101"/>
            <a:chExt cx="1357460" cy="1357460"/>
          </a:xfrm>
        </p:grpSpPr>
        <p:sp>
          <p:nvSpPr>
            <p:cNvPr id="9" name="Ellips 8">
              <a:extLst>
                <a:ext uri="{FF2B5EF4-FFF2-40B4-BE49-F238E27FC236}">
                  <a16:creationId xmlns:a16="http://schemas.microsoft.com/office/drawing/2014/main" id="{944B508F-8B4F-B144-B566-9E028D6DAF0B}"/>
                </a:ext>
              </a:extLst>
            </p:cNvPr>
            <p:cNvSpPr/>
            <p:nvPr/>
          </p:nvSpPr>
          <p:spPr>
            <a:xfrm>
              <a:off x="2856534" y="2744101"/>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pic>
          <p:nvPicPr>
            <p:cNvPr id="10" name="Bild 9">
              <a:extLst>
                <a:ext uri="{FF2B5EF4-FFF2-40B4-BE49-F238E27FC236}">
                  <a16:creationId xmlns:a16="http://schemas.microsoft.com/office/drawing/2014/main" id="{9D76DD6B-8EF8-D642-A049-0B30744D41A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496" t="2496" r="2496" b="2496"/>
            <a:stretch/>
          </p:blipFill>
          <p:spPr>
            <a:xfrm>
              <a:off x="3089158" y="2983447"/>
              <a:ext cx="884570" cy="874801"/>
            </a:xfrm>
            <a:prstGeom prst="rect">
              <a:avLst/>
            </a:prstGeom>
          </p:spPr>
        </p:pic>
      </p:grpSp>
      <p:pic>
        <p:nvPicPr>
          <p:cNvPr id="12" name="Platshållare för bild 11" descr="En bild som visar person i forskningsmiljö&#10;&#10;Automatiskt genererad beskrivning">
            <a:extLst>
              <a:ext uri="{FF2B5EF4-FFF2-40B4-BE49-F238E27FC236}">
                <a16:creationId xmlns:a16="http://schemas.microsoft.com/office/drawing/2014/main" id="{341B2C6C-2FCB-884D-BFEC-6202874EF829}"/>
              </a:ext>
            </a:extLst>
          </p:cNvPr>
          <p:cNvPicPr>
            <a:picLocks noGrp="1" noChangeAspect="1"/>
          </p:cNvPicPr>
          <p:nvPr>
            <p:ph type="pic" sz="quarter" idx="22"/>
          </p:nvPr>
        </p:nvPicPr>
        <p:blipFill rotWithShape="1">
          <a:blip r:embed="rId5" cstate="screen">
            <a:extLst>
              <a:ext uri="{28A0092B-C50C-407E-A947-70E740481C1C}">
                <a14:useLocalDpi xmlns:a14="http://schemas.microsoft.com/office/drawing/2010/main"/>
              </a:ext>
            </a:extLst>
          </a:blip>
          <a:srcRect/>
          <a:stretch/>
        </p:blipFill>
        <p:spPr/>
      </p:pic>
      <p:sp>
        <p:nvSpPr>
          <p:cNvPr id="3" name="Underrubrik 2">
            <a:extLst>
              <a:ext uri="{FF2B5EF4-FFF2-40B4-BE49-F238E27FC236}">
                <a16:creationId xmlns:a16="http://schemas.microsoft.com/office/drawing/2014/main" id="{8BAD6DF0-E3BA-4646-AA7B-B24982C93D6D}"/>
              </a:ext>
            </a:extLst>
          </p:cNvPr>
          <p:cNvSpPr>
            <a:spLocks noGrp="1"/>
          </p:cNvSpPr>
          <p:nvPr>
            <p:ph type="subTitle" idx="1"/>
          </p:nvPr>
        </p:nvSpPr>
        <p:spPr>
          <a:xfrm>
            <a:off x="4224336" y="5003368"/>
            <a:ext cx="5781511" cy="1861329"/>
          </a:xfrm>
        </p:spPr>
        <p:txBody>
          <a:bodyPr vert="horz" wrap="square" lIns="0" tIns="108000" rIns="0" bIns="0" rtlCol="0" anchor="t">
            <a:spAutoFit/>
          </a:bodyPr>
          <a:lstStyle/>
          <a:p>
            <a:pPr marL="285750" indent="-285750">
              <a:buFont typeface="Arial" panose="020B0604020202020204" pitchFamily="34" charset="0"/>
              <a:buChar char="•"/>
            </a:pPr>
            <a:r>
              <a:rPr lang="en-GB"/>
              <a:t>The 2021 ‘Regional Innovation Scoreboard’ ranked </a:t>
            </a:r>
            <a:r>
              <a:rPr lang="en-GB" err="1"/>
              <a:t>Skåne</a:t>
            </a:r>
            <a:r>
              <a:rPr lang="en-GB"/>
              <a:t> overall as the 9</a:t>
            </a:r>
            <a:r>
              <a:rPr lang="en-GB" baseline="30000"/>
              <a:t>th</a:t>
            </a:r>
            <a:r>
              <a:rPr lang="en-GB"/>
              <a:t> most innovative region in the EU</a:t>
            </a:r>
          </a:p>
          <a:p>
            <a:pPr marL="285750" indent="-285750">
              <a:buFont typeface="Arial" panose="020B0604020202020204" pitchFamily="34" charset="0"/>
              <a:buChar char="•"/>
            </a:pPr>
            <a:r>
              <a:rPr lang="en-GB"/>
              <a:t>The region is home to world-leading technology companies, well-known start-up companies, and ground-breaking research. </a:t>
            </a:r>
          </a:p>
          <a:p>
            <a:pPr marL="285750" indent="-285750">
              <a:buFont typeface="Arial" panose="020B0604020202020204" pitchFamily="34" charset="0"/>
              <a:buChar char="•"/>
            </a:pPr>
            <a:endParaRPr lang="en-GB"/>
          </a:p>
        </p:txBody>
      </p:sp>
      <p:sp>
        <p:nvSpPr>
          <p:cNvPr id="4" name="Rubrik 3">
            <a:extLst>
              <a:ext uri="{FF2B5EF4-FFF2-40B4-BE49-F238E27FC236}">
                <a16:creationId xmlns:a16="http://schemas.microsoft.com/office/drawing/2014/main" id="{D3B89F72-9AB8-A041-AC60-E5CB57CCEBFC}"/>
              </a:ext>
            </a:extLst>
          </p:cNvPr>
          <p:cNvSpPr>
            <a:spLocks noGrp="1"/>
          </p:cNvSpPr>
          <p:nvPr>
            <p:ph type="ctrTitle"/>
          </p:nvPr>
        </p:nvSpPr>
        <p:spPr>
          <a:xfrm>
            <a:off x="4224338" y="3752634"/>
            <a:ext cx="5554160" cy="1246495"/>
          </a:xfrm>
        </p:spPr>
        <p:txBody>
          <a:bodyPr/>
          <a:lstStyle/>
          <a:p>
            <a:r>
              <a:rPr lang="en-GB" err="1"/>
              <a:t>Skåne</a:t>
            </a:r>
            <a:r>
              <a:rPr lang="en-GB"/>
              <a:t> is an </a:t>
            </a:r>
            <a:br>
              <a:rPr lang="en-GB"/>
            </a:br>
            <a:r>
              <a:rPr lang="en-GB"/>
              <a:t>innovation leader</a:t>
            </a:r>
          </a:p>
        </p:txBody>
      </p:sp>
      <p:sp>
        <p:nvSpPr>
          <p:cNvPr id="7" name="Platshållare för text 6">
            <a:extLst>
              <a:ext uri="{FF2B5EF4-FFF2-40B4-BE49-F238E27FC236}">
                <a16:creationId xmlns:a16="http://schemas.microsoft.com/office/drawing/2014/main" id="{35E4AC62-ACD1-6A4A-8EB9-27D62AAC1465}"/>
              </a:ext>
            </a:extLst>
          </p:cNvPr>
          <p:cNvSpPr>
            <a:spLocks noGrp="1"/>
          </p:cNvSpPr>
          <p:nvPr>
            <p:ph type="body" sz="quarter" idx="19"/>
          </p:nvPr>
        </p:nvSpPr>
        <p:spPr/>
        <p:txBody>
          <a:bodyPr/>
          <a:lstStyle/>
          <a:p>
            <a:endParaRPr lang="sv-SE" dirty="0"/>
          </a:p>
        </p:txBody>
      </p:sp>
      <p:sp>
        <p:nvSpPr>
          <p:cNvPr id="6" name="Platshållare för bildnummer 5" descr="Sidnummer">
            <a:extLst>
              <a:ext uri="{FF2B5EF4-FFF2-40B4-BE49-F238E27FC236}">
                <a16:creationId xmlns:a16="http://schemas.microsoft.com/office/drawing/2014/main" id="{D427650D-51D4-ED4B-AD7F-E6BAA26838FC}"/>
              </a:ext>
            </a:extLst>
          </p:cNvPr>
          <p:cNvSpPr>
            <a:spLocks noGrp="1"/>
          </p:cNvSpPr>
          <p:nvPr>
            <p:ph type="sldNum" sz="quarter" idx="4"/>
          </p:nvPr>
        </p:nvSpPr>
        <p:spPr/>
        <p:txBody>
          <a:bodyPr/>
          <a:lstStyle/>
          <a:p>
            <a:fld id="{C1E69EDB-085D-3646-A64D-879957A4B620}" type="slidenum">
              <a:rPr lang="sv-SE" smtClean="0"/>
              <a:t>12</a:t>
            </a:fld>
            <a:endParaRPr lang="sv-SE"/>
          </a:p>
        </p:txBody>
      </p:sp>
    </p:spTree>
    <p:extLst>
      <p:ext uri="{BB962C8B-B14F-4D97-AF65-F5344CB8AC3E}">
        <p14:creationId xmlns:p14="http://schemas.microsoft.com/office/powerpoint/2010/main" val="1222689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descr="Sidnummer">
            <a:extLst>
              <a:ext uri="{FF2B5EF4-FFF2-40B4-BE49-F238E27FC236}">
                <a16:creationId xmlns:a16="http://schemas.microsoft.com/office/drawing/2014/main" id="{C8D2E0DD-9D9B-DA42-8582-6C6F3BF0F9DB}"/>
              </a:ext>
            </a:extLst>
          </p:cNvPr>
          <p:cNvSpPr>
            <a:spLocks noGrp="1"/>
          </p:cNvSpPr>
          <p:nvPr>
            <p:ph type="sldNum" sz="quarter" idx="4"/>
          </p:nvPr>
        </p:nvSpPr>
        <p:spPr/>
        <p:txBody>
          <a:bodyPr/>
          <a:lstStyle/>
          <a:p>
            <a:fld id="{C1E69EDB-085D-3646-A64D-879957A4B620}" type="slidenum">
              <a:rPr lang="sv-SE" dirty="0" smtClean="0"/>
              <a:t>13</a:t>
            </a:fld>
            <a:endParaRPr lang="sv-SE"/>
          </a:p>
        </p:txBody>
      </p:sp>
      <p:sp>
        <p:nvSpPr>
          <p:cNvPr id="120" name="Rubrik 119">
            <a:extLst>
              <a:ext uri="{FF2B5EF4-FFF2-40B4-BE49-F238E27FC236}">
                <a16:creationId xmlns:a16="http://schemas.microsoft.com/office/drawing/2014/main" id="{80E846BA-7128-5C40-84B0-45DEED2EA839}"/>
              </a:ext>
            </a:extLst>
          </p:cNvPr>
          <p:cNvSpPr>
            <a:spLocks noGrp="1"/>
          </p:cNvSpPr>
          <p:nvPr>
            <p:ph type="title" idx="4294967295"/>
          </p:nvPr>
        </p:nvSpPr>
        <p:spPr>
          <a:xfrm>
            <a:off x="479425" y="355531"/>
            <a:ext cx="10515600" cy="885825"/>
          </a:xfrm>
        </p:spPr>
        <p:txBody>
          <a:bodyPr/>
          <a:lstStyle/>
          <a:p>
            <a:r>
              <a:rPr lang="sv-SE" sz="3200" dirty="0" err="1">
                <a:solidFill>
                  <a:schemeClr val="bg1"/>
                </a:solidFill>
              </a:rPr>
              <a:t>Made</a:t>
            </a:r>
            <a:r>
              <a:rPr lang="sv-SE" sz="3200" dirty="0">
                <a:solidFill>
                  <a:schemeClr val="bg1"/>
                </a:solidFill>
              </a:rPr>
              <a:t> in</a:t>
            </a:r>
            <a:br>
              <a:rPr lang="sv-SE" sz="3200" dirty="0">
                <a:solidFill>
                  <a:schemeClr val="bg1"/>
                </a:solidFill>
              </a:rPr>
            </a:br>
            <a:r>
              <a:rPr lang="sv-SE" sz="3200" baseline="0" dirty="0">
                <a:solidFill>
                  <a:schemeClr val="bg1"/>
                </a:solidFill>
              </a:rPr>
              <a:t>Skåne</a:t>
            </a:r>
            <a:endParaRPr lang="sv-SE" sz="3200" dirty="0">
              <a:solidFill>
                <a:schemeClr val="bg1"/>
              </a:solidFill>
            </a:endParaRPr>
          </a:p>
        </p:txBody>
      </p:sp>
      <p:cxnSp>
        <p:nvCxnSpPr>
          <p:cNvPr id="6" name="Rak 5">
            <a:extLst>
              <a:ext uri="{FF2B5EF4-FFF2-40B4-BE49-F238E27FC236}">
                <a16:creationId xmlns:a16="http://schemas.microsoft.com/office/drawing/2014/main" id="{381CABFD-AD39-C64F-8345-1D0DAFE46F9C}"/>
              </a:ext>
              <a:ext uri="{C183D7F6-B498-43B3-948B-1728B52AA6E4}">
                <adec:decorative xmlns:adec="http://schemas.microsoft.com/office/drawing/2017/decorative" val="1"/>
              </a:ext>
            </a:extLst>
          </p:cNvPr>
          <p:cNvCxnSpPr/>
          <p:nvPr/>
        </p:nvCxnSpPr>
        <p:spPr>
          <a:xfrm>
            <a:off x="0" y="2250754"/>
            <a:ext cx="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F74759D1-AE07-1944-94F6-98810C6EF2C1}"/>
              </a:ext>
            </a:extLst>
          </p:cNvPr>
          <p:cNvSpPr txBox="1"/>
          <p:nvPr/>
        </p:nvSpPr>
        <p:spPr>
          <a:xfrm>
            <a:off x="419818" y="3166408"/>
            <a:ext cx="1131790" cy="553998"/>
          </a:xfrm>
          <a:prstGeom prst="rect">
            <a:avLst/>
          </a:prstGeom>
          <a:noFill/>
        </p:spPr>
        <p:txBody>
          <a:bodyPr wrap="square" rtlCol="0">
            <a:spAutoFit/>
          </a:bodyPr>
          <a:lstStyle/>
          <a:p>
            <a:pPr algn="ctr"/>
            <a:r>
              <a:rPr lang="en-GB" sz="1000" b="1">
                <a:solidFill>
                  <a:schemeClr val="bg1"/>
                </a:solidFill>
              </a:rPr>
              <a:t>Tetra Pak</a:t>
            </a:r>
          </a:p>
          <a:p>
            <a:pPr algn="ctr"/>
            <a:r>
              <a:rPr lang="en-GB" sz="1000">
                <a:solidFill>
                  <a:schemeClr val="bg1"/>
                </a:solidFill>
              </a:rPr>
              <a:t> The first milk carton</a:t>
            </a:r>
          </a:p>
        </p:txBody>
      </p:sp>
      <p:sp>
        <p:nvSpPr>
          <p:cNvPr id="9" name="textruta 8">
            <a:extLst>
              <a:ext uri="{FF2B5EF4-FFF2-40B4-BE49-F238E27FC236}">
                <a16:creationId xmlns:a16="http://schemas.microsoft.com/office/drawing/2014/main" id="{F0F63BA0-FD9F-4E43-B26B-7697986CC05A}"/>
              </a:ext>
            </a:extLst>
          </p:cNvPr>
          <p:cNvSpPr txBox="1"/>
          <p:nvPr/>
        </p:nvSpPr>
        <p:spPr>
          <a:xfrm>
            <a:off x="1169135" y="4131610"/>
            <a:ext cx="2171700" cy="400110"/>
          </a:xfrm>
          <a:prstGeom prst="rect">
            <a:avLst/>
          </a:prstGeom>
          <a:noFill/>
        </p:spPr>
        <p:txBody>
          <a:bodyPr wrap="square" rtlCol="0">
            <a:spAutoFit/>
          </a:bodyPr>
          <a:lstStyle/>
          <a:p>
            <a:pPr algn="ctr"/>
            <a:r>
              <a:rPr lang="sv-SE" sz="2000" b="1">
                <a:solidFill>
                  <a:schemeClr val="accent6"/>
                </a:solidFill>
              </a:rPr>
              <a:t>1946</a:t>
            </a:r>
          </a:p>
        </p:txBody>
      </p:sp>
      <p:sp>
        <p:nvSpPr>
          <p:cNvPr id="10" name="textruta 9">
            <a:extLst>
              <a:ext uri="{FF2B5EF4-FFF2-40B4-BE49-F238E27FC236}">
                <a16:creationId xmlns:a16="http://schemas.microsoft.com/office/drawing/2014/main" id="{D97C245D-A6E8-174C-999E-F3BD1D59D132}"/>
              </a:ext>
            </a:extLst>
          </p:cNvPr>
          <p:cNvSpPr txBox="1"/>
          <p:nvPr/>
        </p:nvSpPr>
        <p:spPr>
          <a:xfrm>
            <a:off x="1678635" y="5156498"/>
            <a:ext cx="1131790" cy="553998"/>
          </a:xfrm>
          <a:prstGeom prst="rect">
            <a:avLst/>
          </a:prstGeom>
          <a:noFill/>
        </p:spPr>
        <p:txBody>
          <a:bodyPr wrap="square" rtlCol="0">
            <a:spAutoFit/>
          </a:bodyPr>
          <a:lstStyle/>
          <a:p>
            <a:pPr algn="ctr"/>
            <a:r>
              <a:rPr lang="en-GB" sz="1000" b="1">
                <a:solidFill>
                  <a:schemeClr val="bg1"/>
                </a:solidFill>
              </a:rPr>
              <a:t>Gambro</a:t>
            </a:r>
          </a:p>
          <a:p>
            <a:pPr algn="ctr"/>
            <a:r>
              <a:rPr lang="en-GB" sz="1000">
                <a:solidFill>
                  <a:schemeClr val="bg1"/>
                </a:solidFill>
              </a:rPr>
              <a:t>The artificial kidney</a:t>
            </a:r>
          </a:p>
        </p:txBody>
      </p:sp>
      <p:sp>
        <p:nvSpPr>
          <p:cNvPr id="12" name="textruta 11">
            <a:extLst>
              <a:ext uri="{FF2B5EF4-FFF2-40B4-BE49-F238E27FC236}">
                <a16:creationId xmlns:a16="http://schemas.microsoft.com/office/drawing/2014/main" id="{8EA2091A-32AC-1141-A292-DCADBD9054E4}"/>
              </a:ext>
            </a:extLst>
          </p:cNvPr>
          <p:cNvSpPr txBox="1"/>
          <p:nvPr/>
        </p:nvSpPr>
        <p:spPr>
          <a:xfrm>
            <a:off x="3171962" y="2989255"/>
            <a:ext cx="700846" cy="400110"/>
          </a:xfrm>
          <a:prstGeom prst="rect">
            <a:avLst/>
          </a:prstGeom>
          <a:noFill/>
        </p:spPr>
        <p:txBody>
          <a:bodyPr wrap="square" rtlCol="0">
            <a:spAutoFit/>
          </a:bodyPr>
          <a:lstStyle/>
          <a:p>
            <a:pPr algn="ctr"/>
            <a:r>
              <a:rPr lang="sv-SE" sz="2000" b="1">
                <a:solidFill>
                  <a:schemeClr val="accent2"/>
                </a:solidFill>
              </a:rPr>
              <a:t>1953</a:t>
            </a:r>
          </a:p>
        </p:txBody>
      </p:sp>
      <p:sp>
        <p:nvSpPr>
          <p:cNvPr id="13" name="textruta 12">
            <a:extLst>
              <a:ext uri="{FF2B5EF4-FFF2-40B4-BE49-F238E27FC236}">
                <a16:creationId xmlns:a16="http://schemas.microsoft.com/office/drawing/2014/main" id="{107BA89F-CD9A-A147-828E-AF11AD4074F3}"/>
              </a:ext>
            </a:extLst>
          </p:cNvPr>
          <p:cNvSpPr txBox="1"/>
          <p:nvPr/>
        </p:nvSpPr>
        <p:spPr>
          <a:xfrm>
            <a:off x="3605519" y="3496538"/>
            <a:ext cx="1131790" cy="553998"/>
          </a:xfrm>
          <a:prstGeom prst="rect">
            <a:avLst/>
          </a:prstGeom>
          <a:noFill/>
        </p:spPr>
        <p:txBody>
          <a:bodyPr wrap="square" lIns="91440" tIns="45720" rIns="91440" bIns="45720" rtlCol="0" anchor="t">
            <a:spAutoFit/>
          </a:bodyPr>
          <a:lstStyle/>
          <a:p>
            <a:pPr algn="ctr"/>
            <a:r>
              <a:rPr lang="en-GB" sz="1000" b="1">
                <a:solidFill>
                  <a:schemeClr val="bg1"/>
                </a:solidFill>
                <a:cs typeface="Calibri"/>
              </a:rPr>
              <a:t>Lund University</a:t>
            </a:r>
          </a:p>
          <a:p>
            <a:pPr algn="ctr"/>
            <a:r>
              <a:rPr lang="en-GB" sz="1000">
                <a:solidFill>
                  <a:schemeClr val="bg1"/>
                </a:solidFill>
              </a:rPr>
              <a:t>Medical </a:t>
            </a:r>
            <a:br>
              <a:rPr lang="en-GB" sz="1000">
                <a:solidFill>
                  <a:schemeClr val="bg1"/>
                </a:solidFill>
              </a:rPr>
            </a:br>
            <a:r>
              <a:rPr lang="en-GB" sz="1000">
                <a:solidFill>
                  <a:schemeClr val="bg1"/>
                </a:solidFill>
              </a:rPr>
              <a:t> ultrasound</a:t>
            </a:r>
            <a:endParaRPr lang="en-GB" sz="1000">
              <a:solidFill>
                <a:schemeClr val="bg1"/>
              </a:solidFill>
              <a:cs typeface="Calibri"/>
            </a:endParaRPr>
          </a:p>
        </p:txBody>
      </p:sp>
      <p:sp>
        <p:nvSpPr>
          <p:cNvPr id="15" name="textruta 14">
            <a:extLst>
              <a:ext uri="{FF2B5EF4-FFF2-40B4-BE49-F238E27FC236}">
                <a16:creationId xmlns:a16="http://schemas.microsoft.com/office/drawing/2014/main" id="{B559BD6F-68BD-0840-9940-B4332FCEA5D0}"/>
              </a:ext>
            </a:extLst>
          </p:cNvPr>
          <p:cNvSpPr txBox="1"/>
          <p:nvPr/>
        </p:nvSpPr>
        <p:spPr>
          <a:xfrm>
            <a:off x="1294798" y="2655703"/>
            <a:ext cx="700846" cy="400110"/>
          </a:xfrm>
          <a:prstGeom prst="rect">
            <a:avLst/>
          </a:prstGeom>
          <a:noFill/>
        </p:spPr>
        <p:txBody>
          <a:bodyPr wrap="square" rtlCol="0">
            <a:spAutoFit/>
          </a:bodyPr>
          <a:lstStyle/>
          <a:p>
            <a:pPr algn="ctr"/>
            <a:r>
              <a:rPr lang="sv-SE" sz="2000" b="1">
                <a:solidFill>
                  <a:schemeClr val="accent2"/>
                </a:solidFill>
              </a:rPr>
              <a:t>1944</a:t>
            </a:r>
          </a:p>
        </p:txBody>
      </p:sp>
      <p:sp>
        <p:nvSpPr>
          <p:cNvPr id="16" name="textruta 15">
            <a:extLst>
              <a:ext uri="{FF2B5EF4-FFF2-40B4-BE49-F238E27FC236}">
                <a16:creationId xmlns:a16="http://schemas.microsoft.com/office/drawing/2014/main" id="{95611C5B-FEE2-AC40-A37A-873611EE0CBD}"/>
              </a:ext>
            </a:extLst>
          </p:cNvPr>
          <p:cNvSpPr txBox="1"/>
          <p:nvPr/>
        </p:nvSpPr>
        <p:spPr>
          <a:xfrm>
            <a:off x="4888123" y="2171517"/>
            <a:ext cx="700846" cy="400110"/>
          </a:xfrm>
          <a:prstGeom prst="rect">
            <a:avLst/>
          </a:prstGeom>
          <a:noFill/>
        </p:spPr>
        <p:txBody>
          <a:bodyPr wrap="square" rtlCol="0">
            <a:spAutoFit/>
          </a:bodyPr>
          <a:lstStyle/>
          <a:p>
            <a:pPr algn="ctr"/>
            <a:r>
              <a:rPr lang="sv-SE" sz="2000" b="1">
                <a:solidFill>
                  <a:schemeClr val="accent2"/>
                </a:solidFill>
              </a:rPr>
              <a:t>1987</a:t>
            </a:r>
          </a:p>
        </p:txBody>
      </p:sp>
      <p:sp>
        <p:nvSpPr>
          <p:cNvPr id="17" name="textruta 16">
            <a:extLst>
              <a:ext uri="{FF2B5EF4-FFF2-40B4-BE49-F238E27FC236}">
                <a16:creationId xmlns:a16="http://schemas.microsoft.com/office/drawing/2014/main" id="{44D12775-3C84-334D-AB4C-D184652F3B95}"/>
              </a:ext>
            </a:extLst>
          </p:cNvPr>
          <p:cNvSpPr txBox="1"/>
          <p:nvPr/>
        </p:nvSpPr>
        <p:spPr>
          <a:xfrm>
            <a:off x="5301107" y="2677686"/>
            <a:ext cx="1131790" cy="553998"/>
          </a:xfrm>
          <a:prstGeom prst="rect">
            <a:avLst/>
          </a:prstGeom>
          <a:noFill/>
        </p:spPr>
        <p:txBody>
          <a:bodyPr wrap="square" rtlCol="0">
            <a:spAutoFit/>
          </a:bodyPr>
          <a:lstStyle/>
          <a:p>
            <a:pPr algn="ctr"/>
            <a:r>
              <a:rPr lang="en-GB" sz="1000" b="1" err="1">
                <a:solidFill>
                  <a:schemeClr val="bg1"/>
                </a:solidFill>
              </a:rPr>
              <a:t>Dracos</a:t>
            </a:r>
            <a:br>
              <a:rPr lang="en-GB" sz="1000" b="1">
                <a:solidFill>
                  <a:schemeClr val="bg1"/>
                </a:solidFill>
              </a:rPr>
            </a:br>
            <a:r>
              <a:rPr lang="en-GB" sz="1000">
                <a:solidFill>
                  <a:schemeClr val="bg1"/>
                </a:solidFill>
              </a:rPr>
              <a:t>Inhalator for asthma medicine</a:t>
            </a:r>
          </a:p>
        </p:txBody>
      </p:sp>
      <p:sp>
        <p:nvSpPr>
          <p:cNvPr id="19" name="textruta 18">
            <a:extLst>
              <a:ext uri="{FF2B5EF4-FFF2-40B4-BE49-F238E27FC236}">
                <a16:creationId xmlns:a16="http://schemas.microsoft.com/office/drawing/2014/main" id="{58BF0FAA-FC19-4041-8333-5988DD11FBB3}"/>
              </a:ext>
            </a:extLst>
          </p:cNvPr>
          <p:cNvSpPr txBox="1"/>
          <p:nvPr/>
        </p:nvSpPr>
        <p:spPr>
          <a:xfrm>
            <a:off x="4065943" y="4509799"/>
            <a:ext cx="2171700" cy="400110"/>
          </a:xfrm>
          <a:prstGeom prst="rect">
            <a:avLst/>
          </a:prstGeom>
          <a:noFill/>
        </p:spPr>
        <p:txBody>
          <a:bodyPr wrap="square" rtlCol="0">
            <a:spAutoFit/>
          </a:bodyPr>
          <a:lstStyle/>
          <a:p>
            <a:pPr algn="ctr"/>
            <a:r>
              <a:rPr lang="sv-SE" sz="2000" b="1">
                <a:solidFill>
                  <a:schemeClr val="accent6"/>
                </a:solidFill>
              </a:rPr>
              <a:t>1993</a:t>
            </a:r>
          </a:p>
        </p:txBody>
      </p:sp>
      <p:sp>
        <p:nvSpPr>
          <p:cNvPr id="20" name="textruta 19">
            <a:extLst>
              <a:ext uri="{FF2B5EF4-FFF2-40B4-BE49-F238E27FC236}">
                <a16:creationId xmlns:a16="http://schemas.microsoft.com/office/drawing/2014/main" id="{5C42B6D6-6550-1943-A95C-049B35E65067}"/>
              </a:ext>
            </a:extLst>
          </p:cNvPr>
          <p:cNvSpPr txBox="1"/>
          <p:nvPr/>
        </p:nvSpPr>
        <p:spPr>
          <a:xfrm>
            <a:off x="4549446" y="5503371"/>
            <a:ext cx="1131790" cy="400110"/>
          </a:xfrm>
          <a:prstGeom prst="rect">
            <a:avLst/>
          </a:prstGeom>
          <a:noFill/>
        </p:spPr>
        <p:txBody>
          <a:bodyPr wrap="square" rtlCol="0">
            <a:spAutoFit/>
          </a:bodyPr>
          <a:lstStyle/>
          <a:p>
            <a:pPr algn="ctr"/>
            <a:r>
              <a:rPr lang="en-GB" sz="1000" b="1" err="1">
                <a:solidFill>
                  <a:schemeClr val="bg1"/>
                </a:solidFill>
              </a:rPr>
              <a:t>Oatly</a:t>
            </a:r>
            <a:endParaRPr lang="en-GB" sz="1000" b="1">
              <a:solidFill>
                <a:schemeClr val="bg1"/>
              </a:solidFill>
            </a:endParaRPr>
          </a:p>
          <a:p>
            <a:pPr algn="ctr"/>
            <a:r>
              <a:rPr lang="en-GB" sz="1000">
                <a:solidFill>
                  <a:schemeClr val="bg1"/>
                </a:solidFill>
              </a:rPr>
              <a:t>Oat drink</a:t>
            </a:r>
          </a:p>
        </p:txBody>
      </p:sp>
      <p:sp>
        <p:nvSpPr>
          <p:cNvPr id="22" name="textruta 21">
            <a:extLst>
              <a:ext uri="{FF2B5EF4-FFF2-40B4-BE49-F238E27FC236}">
                <a16:creationId xmlns:a16="http://schemas.microsoft.com/office/drawing/2014/main" id="{DBE684D4-B8D7-104E-AB1C-DB02D3D96417}"/>
              </a:ext>
            </a:extLst>
          </p:cNvPr>
          <p:cNvSpPr txBox="1"/>
          <p:nvPr/>
        </p:nvSpPr>
        <p:spPr>
          <a:xfrm>
            <a:off x="9218001" y="1319569"/>
            <a:ext cx="1085286" cy="400110"/>
          </a:xfrm>
          <a:prstGeom prst="rect">
            <a:avLst/>
          </a:prstGeom>
          <a:noFill/>
        </p:spPr>
        <p:txBody>
          <a:bodyPr wrap="square" rtlCol="0">
            <a:spAutoFit/>
          </a:bodyPr>
          <a:lstStyle/>
          <a:p>
            <a:pPr algn="ctr"/>
            <a:r>
              <a:rPr lang="sv-SE" sz="2000" b="1">
                <a:solidFill>
                  <a:schemeClr val="accent2"/>
                </a:solidFill>
              </a:rPr>
              <a:t>2012</a:t>
            </a:r>
          </a:p>
        </p:txBody>
      </p:sp>
      <p:sp>
        <p:nvSpPr>
          <p:cNvPr id="23" name="textruta 22">
            <a:extLst>
              <a:ext uri="{FF2B5EF4-FFF2-40B4-BE49-F238E27FC236}">
                <a16:creationId xmlns:a16="http://schemas.microsoft.com/office/drawing/2014/main" id="{D208FFF1-A32A-8B47-B60D-3CEDFADC4901}"/>
              </a:ext>
            </a:extLst>
          </p:cNvPr>
          <p:cNvSpPr txBox="1"/>
          <p:nvPr/>
        </p:nvSpPr>
        <p:spPr>
          <a:xfrm>
            <a:off x="9073615" y="2345362"/>
            <a:ext cx="1332671" cy="553998"/>
          </a:xfrm>
          <a:prstGeom prst="rect">
            <a:avLst/>
          </a:prstGeom>
          <a:noFill/>
        </p:spPr>
        <p:txBody>
          <a:bodyPr wrap="square" rtlCol="0">
            <a:spAutoFit/>
          </a:bodyPr>
          <a:lstStyle/>
          <a:p>
            <a:pPr algn="ctr"/>
            <a:r>
              <a:rPr lang="en-GB" sz="1000" b="1">
                <a:solidFill>
                  <a:schemeClr val="bg1"/>
                </a:solidFill>
              </a:rPr>
              <a:t>Orbital systems</a:t>
            </a:r>
            <a:r>
              <a:rPr lang="en-GB" sz="1000">
                <a:solidFill>
                  <a:schemeClr val="bg1"/>
                </a:solidFill>
              </a:rPr>
              <a:t> World’s most water-efficient shower</a:t>
            </a:r>
          </a:p>
        </p:txBody>
      </p:sp>
      <p:sp>
        <p:nvSpPr>
          <p:cNvPr id="25" name="textruta 24">
            <a:extLst>
              <a:ext uri="{FF2B5EF4-FFF2-40B4-BE49-F238E27FC236}">
                <a16:creationId xmlns:a16="http://schemas.microsoft.com/office/drawing/2014/main" id="{1677010E-108A-BD4F-BD1A-93F43B1A53D6}"/>
              </a:ext>
            </a:extLst>
          </p:cNvPr>
          <p:cNvSpPr txBox="1"/>
          <p:nvPr/>
        </p:nvSpPr>
        <p:spPr>
          <a:xfrm>
            <a:off x="9082122" y="3723294"/>
            <a:ext cx="700846" cy="400110"/>
          </a:xfrm>
          <a:prstGeom prst="rect">
            <a:avLst/>
          </a:prstGeom>
          <a:noFill/>
        </p:spPr>
        <p:txBody>
          <a:bodyPr wrap="square" rtlCol="0">
            <a:spAutoFit/>
          </a:bodyPr>
          <a:lstStyle/>
          <a:p>
            <a:pPr algn="ctr"/>
            <a:r>
              <a:rPr lang="sv-SE" sz="2000" b="1">
                <a:solidFill>
                  <a:schemeClr val="accent6"/>
                </a:solidFill>
              </a:rPr>
              <a:t>2005</a:t>
            </a:r>
          </a:p>
        </p:txBody>
      </p:sp>
      <p:sp>
        <p:nvSpPr>
          <p:cNvPr id="26" name="textruta 25">
            <a:extLst>
              <a:ext uri="{FF2B5EF4-FFF2-40B4-BE49-F238E27FC236}">
                <a16:creationId xmlns:a16="http://schemas.microsoft.com/office/drawing/2014/main" id="{C2735961-182D-7845-B528-55DC2C5D5ED3}"/>
              </a:ext>
            </a:extLst>
          </p:cNvPr>
          <p:cNvSpPr txBox="1"/>
          <p:nvPr/>
        </p:nvSpPr>
        <p:spPr>
          <a:xfrm>
            <a:off x="9494723" y="4228518"/>
            <a:ext cx="1131790" cy="553998"/>
          </a:xfrm>
          <a:prstGeom prst="rect">
            <a:avLst/>
          </a:prstGeom>
          <a:noFill/>
        </p:spPr>
        <p:txBody>
          <a:bodyPr wrap="square" rtlCol="0">
            <a:spAutoFit/>
          </a:bodyPr>
          <a:lstStyle/>
          <a:p>
            <a:pPr algn="ctr"/>
            <a:r>
              <a:rPr lang="en-GB" sz="1000" b="1" err="1">
                <a:solidFill>
                  <a:schemeClr val="bg1"/>
                </a:solidFill>
              </a:rPr>
              <a:t>Hövding</a:t>
            </a:r>
            <a:endParaRPr lang="en-GB" sz="1000" b="1">
              <a:solidFill>
                <a:schemeClr val="bg1"/>
              </a:solidFill>
            </a:endParaRPr>
          </a:p>
          <a:p>
            <a:pPr algn="ctr"/>
            <a:r>
              <a:rPr lang="en-GB" sz="1000">
                <a:solidFill>
                  <a:schemeClr val="bg1"/>
                </a:solidFill>
              </a:rPr>
              <a:t>The invisible helmet</a:t>
            </a:r>
          </a:p>
        </p:txBody>
      </p:sp>
      <p:sp>
        <p:nvSpPr>
          <p:cNvPr id="28" name="textruta 27">
            <a:extLst>
              <a:ext uri="{FF2B5EF4-FFF2-40B4-BE49-F238E27FC236}">
                <a16:creationId xmlns:a16="http://schemas.microsoft.com/office/drawing/2014/main" id="{6C1090F2-CABB-0C4E-9ABD-A9D8E8F36307}"/>
              </a:ext>
            </a:extLst>
          </p:cNvPr>
          <p:cNvSpPr txBox="1"/>
          <p:nvPr/>
        </p:nvSpPr>
        <p:spPr>
          <a:xfrm>
            <a:off x="6325691" y="4074146"/>
            <a:ext cx="1131790" cy="553998"/>
          </a:xfrm>
          <a:prstGeom prst="rect">
            <a:avLst/>
          </a:prstGeom>
          <a:noFill/>
        </p:spPr>
        <p:txBody>
          <a:bodyPr wrap="square" rtlCol="0">
            <a:spAutoFit/>
          </a:bodyPr>
          <a:lstStyle/>
          <a:p>
            <a:pPr algn="ctr"/>
            <a:r>
              <a:rPr lang="en-GB" sz="1000" b="1">
                <a:solidFill>
                  <a:schemeClr val="bg1"/>
                </a:solidFill>
              </a:rPr>
              <a:t>Ericsson</a:t>
            </a:r>
          </a:p>
          <a:p>
            <a:pPr algn="ctr"/>
            <a:r>
              <a:rPr lang="en-GB" sz="1000">
                <a:solidFill>
                  <a:schemeClr val="bg1"/>
                </a:solidFill>
              </a:rPr>
              <a:t>Blue tooth technology</a:t>
            </a:r>
          </a:p>
        </p:txBody>
      </p:sp>
      <p:sp>
        <p:nvSpPr>
          <p:cNvPr id="30" name="textruta 29">
            <a:extLst>
              <a:ext uri="{FF2B5EF4-FFF2-40B4-BE49-F238E27FC236}">
                <a16:creationId xmlns:a16="http://schemas.microsoft.com/office/drawing/2014/main" id="{5AA854DA-D433-1E43-BE71-14E2A2549027}"/>
              </a:ext>
            </a:extLst>
          </p:cNvPr>
          <p:cNvSpPr txBox="1"/>
          <p:nvPr/>
        </p:nvSpPr>
        <p:spPr>
          <a:xfrm>
            <a:off x="7202013" y="3574345"/>
            <a:ext cx="700846" cy="400110"/>
          </a:xfrm>
          <a:prstGeom prst="rect">
            <a:avLst/>
          </a:prstGeom>
          <a:noFill/>
        </p:spPr>
        <p:txBody>
          <a:bodyPr wrap="square" lIns="91440" tIns="45720" rIns="91440" bIns="45720" rtlCol="0" anchor="t">
            <a:spAutoFit/>
          </a:bodyPr>
          <a:lstStyle/>
          <a:p>
            <a:pPr algn="ctr"/>
            <a:r>
              <a:rPr lang="sv-SE" sz="2000" b="1">
                <a:solidFill>
                  <a:schemeClr val="accent6"/>
                </a:solidFill>
              </a:rPr>
              <a:t>1994</a:t>
            </a:r>
          </a:p>
        </p:txBody>
      </p:sp>
      <p:sp>
        <p:nvSpPr>
          <p:cNvPr id="31" name="textruta 30">
            <a:extLst>
              <a:ext uri="{FF2B5EF4-FFF2-40B4-BE49-F238E27FC236}">
                <a16:creationId xmlns:a16="http://schemas.microsoft.com/office/drawing/2014/main" id="{EB6A2897-C2D7-A741-AB9B-F690F790FB28}"/>
              </a:ext>
            </a:extLst>
          </p:cNvPr>
          <p:cNvSpPr txBox="1"/>
          <p:nvPr/>
        </p:nvSpPr>
        <p:spPr>
          <a:xfrm>
            <a:off x="6738362" y="1413285"/>
            <a:ext cx="955398" cy="400110"/>
          </a:xfrm>
          <a:prstGeom prst="rect">
            <a:avLst/>
          </a:prstGeom>
          <a:noFill/>
        </p:spPr>
        <p:txBody>
          <a:bodyPr wrap="square" rtlCol="0">
            <a:spAutoFit/>
          </a:bodyPr>
          <a:lstStyle/>
          <a:p>
            <a:pPr algn="ctr"/>
            <a:r>
              <a:rPr lang="sv-SE" sz="2000" b="1">
                <a:solidFill>
                  <a:schemeClr val="accent2"/>
                </a:solidFill>
              </a:rPr>
              <a:t>1994</a:t>
            </a:r>
          </a:p>
        </p:txBody>
      </p:sp>
      <p:sp>
        <p:nvSpPr>
          <p:cNvPr id="32" name="textruta 31">
            <a:extLst>
              <a:ext uri="{FF2B5EF4-FFF2-40B4-BE49-F238E27FC236}">
                <a16:creationId xmlns:a16="http://schemas.microsoft.com/office/drawing/2014/main" id="{82A717C0-817A-6542-A82D-27D07B83A9FC}"/>
              </a:ext>
            </a:extLst>
          </p:cNvPr>
          <p:cNvSpPr txBox="1"/>
          <p:nvPr/>
        </p:nvSpPr>
        <p:spPr>
          <a:xfrm>
            <a:off x="6635348" y="2429621"/>
            <a:ext cx="1131790" cy="553998"/>
          </a:xfrm>
          <a:prstGeom prst="rect">
            <a:avLst/>
          </a:prstGeom>
          <a:noFill/>
        </p:spPr>
        <p:txBody>
          <a:bodyPr wrap="square" rtlCol="0">
            <a:spAutoFit/>
          </a:bodyPr>
          <a:lstStyle/>
          <a:p>
            <a:pPr algn="ctr"/>
            <a:r>
              <a:rPr lang="en-GB" sz="1000" b="1" err="1">
                <a:solidFill>
                  <a:schemeClr val="bg1"/>
                </a:solidFill>
              </a:rPr>
              <a:t>Qlikview</a:t>
            </a:r>
            <a:endParaRPr lang="en-GB" sz="1000">
              <a:solidFill>
                <a:schemeClr val="bg1"/>
              </a:solidFill>
            </a:endParaRPr>
          </a:p>
          <a:p>
            <a:pPr algn="ctr"/>
            <a:r>
              <a:rPr lang="en-GB" sz="1000">
                <a:solidFill>
                  <a:schemeClr val="bg1"/>
                </a:solidFill>
              </a:rPr>
              <a:t>Software for data visualisation</a:t>
            </a:r>
          </a:p>
        </p:txBody>
      </p:sp>
      <p:grpSp>
        <p:nvGrpSpPr>
          <p:cNvPr id="3" name="Grupp 2">
            <a:extLst>
              <a:ext uri="{FF2B5EF4-FFF2-40B4-BE49-F238E27FC236}">
                <a16:creationId xmlns:a16="http://schemas.microsoft.com/office/drawing/2014/main" id="{AF3E8691-EBBA-4D48-B7D6-840819237777}"/>
              </a:ext>
              <a:ext uri="{C183D7F6-B498-43B3-948B-1728B52AA6E4}">
                <adec:decorative xmlns:adec="http://schemas.microsoft.com/office/drawing/2017/decorative" val="1"/>
              </a:ext>
            </a:extLst>
          </p:cNvPr>
          <p:cNvGrpSpPr/>
          <p:nvPr/>
        </p:nvGrpSpPr>
        <p:grpSpPr>
          <a:xfrm>
            <a:off x="1963070" y="4548029"/>
            <a:ext cx="562921" cy="562921"/>
            <a:chOff x="1963070" y="4548029"/>
            <a:chExt cx="562921" cy="562921"/>
          </a:xfrm>
        </p:grpSpPr>
        <p:sp>
          <p:nvSpPr>
            <p:cNvPr id="11" name="Ellips 10">
              <a:extLst>
                <a:ext uri="{FF2B5EF4-FFF2-40B4-BE49-F238E27FC236}">
                  <a16:creationId xmlns:a16="http://schemas.microsoft.com/office/drawing/2014/main" id="{0B0BA9F8-F4E6-8C4C-B9C3-AFC4D351F6E9}"/>
                </a:ext>
              </a:extLst>
            </p:cNvPr>
            <p:cNvSpPr/>
            <p:nvPr/>
          </p:nvSpPr>
          <p:spPr>
            <a:xfrm>
              <a:off x="1963070" y="4548029"/>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4" name="Bild 33">
              <a:extLst>
                <a:ext uri="{FF2B5EF4-FFF2-40B4-BE49-F238E27FC236}">
                  <a16:creationId xmlns:a16="http://schemas.microsoft.com/office/drawing/2014/main" id="{55865EAD-E8BF-4A47-AE11-B70298C9D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3573" y="4642827"/>
              <a:ext cx="382824" cy="382824"/>
            </a:xfrm>
            <a:prstGeom prst="rect">
              <a:avLst/>
            </a:prstGeom>
          </p:spPr>
        </p:pic>
      </p:grpSp>
      <p:grpSp>
        <p:nvGrpSpPr>
          <p:cNvPr id="111" name="Grupp 110">
            <a:extLst>
              <a:ext uri="{FF2B5EF4-FFF2-40B4-BE49-F238E27FC236}">
                <a16:creationId xmlns:a16="http://schemas.microsoft.com/office/drawing/2014/main" id="{631B71EB-B10A-554E-9FC8-B47A76D41682}"/>
              </a:ext>
              <a:ext uri="{C183D7F6-B498-43B3-948B-1728B52AA6E4}">
                <adec:decorative xmlns:adec="http://schemas.microsoft.com/office/drawing/2017/decorative" val="1"/>
              </a:ext>
            </a:extLst>
          </p:cNvPr>
          <p:cNvGrpSpPr/>
          <p:nvPr/>
        </p:nvGrpSpPr>
        <p:grpSpPr>
          <a:xfrm>
            <a:off x="3890297" y="2884947"/>
            <a:ext cx="562921" cy="562921"/>
            <a:chOff x="3890297" y="2884947"/>
            <a:chExt cx="562921" cy="562921"/>
          </a:xfrm>
        </p:grpSpPr>
        <p:sp>
          <p:nvSpPr>
            <p:cNvPr id="14" name="Ellips 13">
              <a:extLst>
                <a:ext uri="{FF2B5EF4-FFF2-40B4-BE49-F238E27FC236}">
                  <a16:creationId xmlns:a16="http://schemas.microsoft.com/office/drawing/2014/main" id="{81175CE9-A34C-F944-A6F9-5ACF68069375}"/>
                </a:ext>
              </a:extLst>
            </p:cNvPr>
            <p:cNvSpPr/>
            <p:nvPr/>
          </p:nvSpPr>
          <p:spPr>
            <a:xfrm>
              <a:off x="3890297" y="2884947"/>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5" name="Bild 34">
              <a:extLst>
                <a:ext uri="{FF2B5EF4-FFF2-40B4-BE49-F238E27FC236}">
                  <a16:creationId xmlns:a16="http://schemas.microsoft.com/office/drawing/2014/main" id="{A24DF45F-3E4F-3447-BED5-484729A517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72147" y="2939138"/>
              <a:ext cx="418921" cy="418921"/>
            </a:xfrm>
            <a:prstGeom prst="rect">
              <a:avLst/>
            </a:prstGeom>
          </p:spPr>
        </p:pic>
      </p:grpSp>
      <p:grpSp>
        <p:nvGrpSpPr>
          <p:cNvPr id="115" name="Grupp 114">
            <a:extLst>
              <a:ext uri="{FF2B5EF4-FFF2-40B4-BE49-F238E27FC236}">
                <a16:creationId xmlns:a16="http://schemas.microsoft.com/office/drawing/2014/main" id="{A19C3C74-3FD8-CD49-9730-F95C20B63FF1}"/>
              </a:ext>
              <a:ext uri="{C183D7F6-B498-43B3-948B-1728B52AA6E4}">
                <adec:decorative xmlns:adec="http://schemas.microsoft.com/office/drawing/2017/decorative" val="1"/>
              </a:ext>
            </a:extLst>
          </p:cNvPr>
          <p:cNvGrpSpPr/>
          <p:nvPr/>
        </p:nvGrpSpPr>
        <p:grpSpPr>
          <a:xfrm>
            <a:off x="6607480" y="3468489"/>
            <a:ext cx="562921" cy="562921"/>
            <a:chOff x="6607480" y="3468489"/>
            <a:chExt cx="562921" cy="562921"/>
          </a:xfrm>
        </p:grpSpPr>
        <p:sp>
          <p:nvSpPr>
            <p:cNvPr id="29" name="Ellips 28">
              <a:extLst>
                <a:ext uri="{FF2B5EF4-FFF2-40B4-BE49-F238E27FC236}">
                  <a16:creationId xmlns:a16="http://schemas.microsoft.com/office/drawing/2014/main" id="{4A0D5441-613A-3C49-A2C2-88AD597EE8A2}"/>
                </a:ext>
              </a:extLst>
            </p:cNvPr>
            <p:cNvSpPr/>
            <p:nvPr/>
          </p:nvSpPr>
          <p:spPr>
            <a:xfrm>
              <a:off x="6607480" y="3468489"/>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6" name="Bild 35">
              <a:extLst>
                <a:ext uri="{FF2B5EF4-FFF2-40B4-BE49-F238E27FC236}">
                  <a16:creationId xmlns:a16="http://schemas.microsoft.com/office/drawing/2014/main" id="{A10649E0-BF88-834B-A6E7-FB1A8D38F7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86659" y="3542791"/>
              <a:ext cx="413207" cy="413207"/>
            </a:xfrm>
            <a:prstGeom prst="rect">
              <a:avLst/>
            </a:prstGeom>
          </p:spPr>
        </p:pic>
      </p:grpSp>
      <p:grpSp>
        <p:nvGrpSpPr>
          <p:cNvPr id="117" name="Grupp 116">
            <a:extLst>
              <a:ext uri="{FF2B5EF4-FFF2-40B4-BE49-F238E27FC236}">
                <a16:creationId xmlns:a16="http://schemas.microsoft.com/office/drawing/2014/main" id="{75E8C4E9-E5F5-B743-817D-E6FCAE9F92AE}"/>
              </a:ext>
              <a:ext uri="{C183D7F6-B498-43B3-948B-1728B52AA6E4}">
                <adec:decorative xmlns:adec="http://schemas.microsoft.com/office/drawing/2017/decorative" val="1"/>
              </a:ext>
            </a:extLst>
          </p:cNvPr>
          <p:cNvGrpSpPr/>
          <p:nvPr/>
        </p:nvGrpSpPr>
        <p:grpSpPr>
          <a:xfrm>
            <a:off x="9479184" y="1735830"/>
            <a:ext cx="562921" cy="562921"/>
            <a:chOff x="9479184" y="1735830"/>
            <a:chExt cx="562921" cy="562921"/>
          </a:xfrm>
        </p:grpSpPr>
        <p:sp>
          <p:nvSpPr>
            <p:cNvPr id="24" name="Ellips 23">
              <a:extLst>
                <a:ext uri="{FF2B5EF4-FFF2-40B4-BE49-F238E27FC236}">
                  <a16:creationId xmlns:a16="http://schemas.microsoft.com/office/drawing/2014/main" id="{E299028B-20CE-C146-A96A-CD78BCA7BFAE}"/>
                </a:ext>
              </a:extLst>
            </p:cNvPr>
            <p:cNvSpPr/>
            <p:nvPr/>
          </p:nvSpPr>
          <p:spPr>
            <a:xfrm>
              <a:off x="9479184" y="1735830"/>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7" name="Bild 36">
              <a:extLst>
                <a:ext uri="{FF2B5EF4-FFF2-40B4-BE49-F238E27FC236}">
                  <a16:creationId xmlns:a16="http://schemas.microsoft.com/office/drawing/2014/main" id="{0DECF684-7337-4141-B5F5-2C66DDEC11C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551782" y="1822779"/>
              <a:ext cx="404391" cy="404389"/>
            </a:xfrm>
            <a:prstGeom prst="rect">
              <a:avLst/>
            </a:prstGeom>
          </p:spPr>
        </p:pic>
      </p:grpSp>
      <p:grpSp>
        <p:nvGrpSpPr>
          <p:cNvPr id="2" name="Grupp 1">
            <a:extLst>
              <a:ext uri="{FF2B5EF4-FFF2-40B4-BE49-F238E27FC236}">
                <a16:creationId xmlns:a16="http://schemas.microsoft.com/office/drawing/2014/main" id="{1D0C60E4-C329-664E-980F-F350023DFACD}"/>
              </a:ext>
              <a:ext uri="{C183D7F6-B498-43B3-948B-1728B52AA6E4}">
                <adec:decorative xmlns:adec="http://schemas.microsoft.com/office/drawing/2017/decorative" val="1"/>
              </a:ext>
            </a:extLst>
          </p:cNvPr>
          <p:cNvGrpSpPr/>
          <p:nvPr/>
        </p:nvGrpSpPr>
        <p:grpSpPr>
          <a:xfrm>
            <a:off x="700265" y="2549847"/>
            <a:ext cx="562921" cy="562921"/>
            <a:chOff x="700265" y="2549847"/>
            <a:chExt cx="562921" cy="562921"/>
          </a:xfrm>
        </p:grpSpPr>
        <p:sp>
          <p:nvSpPr>
            <p:cNvPr id="8" name="Ellips 7">
              <a:extLst>
                <a:ext uri="{FF2B5EF4-FFF2-40B4-BE49-F238E27FC236}">
                  <a16:creationId xmlns:a16="http://schemas.microsoft.com/office/drawing/2014/main" id="{CF3AF57E-AA96-1041-99FA-E4C5E1EFE424}"/>
                </a:ext>
              </a:extLst>
            </p:cNvPr>
            <p:cNvSpPr/>
            <p:nvPr/>
          </p:nvSpPr>
          <p:spPr>
            <a:xfrm>
              <a:off x="700265" y="2549847"/>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8" name="Bild 37">
              <a:extLst>
                <a:ext uri="{FF2B5EF4-FFF2-40B4-BE49-F238E27FC236}">
                  <a16:creationId xmlns:a16="http://schemas.microsoft.com/office/drawing/2014/main" id="{EB4C504A-E299-2C4B-BE5C-F8D0B5245EF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269776">
              <a:off x="788587" y="2611104"/>
              <a:ext cx="384797" cy="384797"/>
            </a:xfrm>
            <a:prstGeom prst="rect">
              <a:avLst/>
            </a:prstGeom>
          </p:spPr>
        </p:pic>
      </p:grpSp>
      <p:sp>
        <p:nvSpPr>
          <p:cNvPr id="39" name="textruta 38">
            <a:extLst>
              <a:ext uri="{FF2B5EF4-FFF2-40B4-BE49-F238E27FC236}">
                <a16:creationId xmlns:a16="http://schemas.microsoft.com/office/drawing/2014/main" id="{8186F864-00CB-6E44-A708-B363088808E6}"/>
              </a:ext>
            </a:extLst>
          </p:cNvPr>
          <p:cNvSpPr txBox="1"/>
          <p:nvPr/>
        </p:nvSpPr>
        <p:spPr>
          <a:xfrm>
            <a:off x="2858534" y="788435"/>
            <a:ext cx="2171700" cy="400110"/>
          </a:xfrm>
          <a:prstGeom prst="rect">
            <a:avLst/>
          </a:prstGeom>
          <a:noFill/>
        </p:spPr>
        <p:txBody>
          <a:bodyPr wrap="square" rtlCol="0">
            <a:spAutoFit/>
          </a:bodyPr>
          <a:lstStyle/>
          <a:p>
            <a:pPr algn="ctr"/>
            <a:r>
              <a:rPr lang="sv-SE" sz="2000" b="1">
                <a:solidFill>
                  <a:schemeClr val="accent6"/>
                </a:solidFill>
              </a:rPr>
              <a:t>1967</a:t>
            </a:r>
          </a:p>
        </p:txBody>
      </p:sp>
      <p:sp>
        <p:nvSpPr>
          <p:cNvPr id="40" name="textruta 39">
            <a:extLst>
              <a:ext uri="{FF2B5EF4-FFF2-40B4-BE49-F238E27FC236}">
                <a16:creationId xmlns:a16="http://schemas.microsoft.com/office/drawing/2014/main" id="{CE0DBEEC-EE9B-DB4E-B3F8-37F5E696A8D5}"/>
              </a:ext>
            </a:extLst>
          </p:cNvPr>
          <p:cNvSpPr txBox="1"/>
          <p:nvPr/>
        </p:nvSpPr>
        <p:spPr>
          <a:xfrm>
            <a:off x="3368034" y="1790099"/>
            <a:ext cx="1131790" cy="553998"/>
          </a:xfrm>
          <a:prstGeom prst="rect">
            <a:avLst/>
          </a:prstGeom>
          <a:noFill/>
        </p:spPr>
        <p:txBody>
          <a:bodyPr wrap="square" lIns="91440" tIns="45720" rIns="91440" bIns="45720" rtlCol="0" anchor="t">
            <a:spAutoFit/>
          </a:bodyPr>
          <a:lstStyle/>
          <a:p>
            <a:pPr algn="ctr"/>
            <a:r>
              <a:rPr lang="en-GB" sz="1000" b="1">
                <a:solidFill>
                  <a:schemeClr val="bg1"/>
                </a:solidFill>
              </a:rPr>
              <a:t>Leo</a:t>
            </a:r>
          </a:p>
          <a:p>
            <a:pPr algn="ctr"/>
            <a:r>
              <a:rPr lang="en-GB" sz="1000">
                <a:solidFill>
                  <a:schemeClr val="bg1"/>
                </a:solidFill>
              </a:rPr>
              <a:t>Nicorette gum to quit smoking</a:t>
            </a:r>
            <a:endParaRPr lang="en-GB" sz="1000">
              <a:solidFill>
                <a:schemeClr val="bg1"/>
              </a:solidFill>
              <a:cs typeface="Calibri"/>
            </a:endParaRPr>
          </a:p>
        </p:txBody>
      </p:sp>
      <p:sp>
        <p:nvSpPr>
          <p:cNvPr id="42" name="textruta 41">
            <a:extLst>
              <a:ext uri="{FF2B5EF4-FFF2-40B4-BE49-F238E27FC236}">
                <a16:creationId xmlns:a16="http://schemas.microsoft.com/office/drawing/2014/main" id="{40105103-27CB-D648-BC1B-F0E0A171D16A}"/>
              </a:ext>
            </a:extLst>
          </p:cNvPr>
          <p:cNvSpPr txBox="1"/>
          <p:nvPr/>
        </p:nvSpPr>
        <p:spPr>
          <a:xfrm>
            <a:off x="7375456" y="4921984"/>
            <a:ext cx="2171700" cy="400110"/>
          </a:xfrm>
          <a:prstGeom prst="rect">
            <a:avLst/>
          </a:prstGeom>
          <a:noFill/>
        </p:spPr>
        <p:txBody>
          <a:bodyPr wrap="square" rtlCol="0">
            <a:spAutoFit/>
          </a:bodyPr>
          <a:lstStyle/>
          <a:p>
            <a:pPr algn="ctr"/>
            <a:r>
              <a:rPr lang="sv-SE" sz="2000" b="1">
                <a:solidFill>
                  <a:schemeClr val="accent2"/>
                </a:solidFill>
              </a:rPr>
              <a:t>2004</a:t>
            </a:r>
          </a:p>
        </p:txBody>
      </p:sp>
      <p:sp>
        <p:nvSpPr>
          <p:cNvPr id="43" name="textruta 42">
            <a:extLst>
              <a:ext uri="{FF2B5EF4-FFF2-40B4-BE49-F238E27FC236}">
                <a16:creationId xmlns:a16="http://schemas.microsoft.com/office/drawing/2014/main" id="{33442459-47CC-154D-B904-AABDA2273261}"/>
              </a:ext>
            </a:extLst>
          </p:cNvPr>
          <p:cNvSpPr txBox="1"/>
          <p:nvPr/>
        </p:nvSpPr>
        <p:spPr>
          <a:xfrm>
            <a:off x="7876238" y="5914878"/>
            <a:ext cx="1131790" cy="553998"/>
          </a:xfrm>
          <a:prstGeom prst="rect">
            <a:avLst/>
          </a:prstGeom>
          <a:noFill/>
        </p:spPr>
        <p:txBody>
          <a:bodyPr wrap="square" lIns="91440" tIns="45720" rIns="91440" bIns="45720" rtlCol="0" anchor="t">
            <a:spAutoFit/>
          </a:bodyPr>
          <a:lstStyle/>
          <a:p>
            <a:pPr algn="ctr"/>
            <a:r>
              <a:rPr lang="en-GB" sz="1000" b="1">
                <a:solidFill>
                  <a:schemeClr val="bg1"/>
                </a:solidFill>
              </a:rPr>
              <a:t>Polar Rose</a:t>
            </a:r>
            <a:br>
              <a:rPr lang="en-GB" sz="1000" b="1">
                <a:solidFill>
                  <a:schemeClr val="bg1"/>
                </a:solidFill>
              </a:rPr>
            </a:br>
            <a:r>
              <a:rPr lang="en-GB" sz="1000">
                <a:solidFill>
                  <a:schemeClr val="bg1"/>
                </a:solidFill>
              </a:rPr>
              <a:t>Facial recognition technology</a:t>
            </a:r>
          </a:p>
        </p:txBody>
      </p:sp>
      <p:grpSp>
        <p:nvGrpSpPr>
          <p:cNvPr id="4" name="Grupp 3">
            <a:extLst>
              <a:ext uri="{FF2B5EF4-FFF2-40B4-BE49-F238E27FC236}">
                <a16:creationId xmlns:a16="http://schemas.microsoft.com/office/drawing/2014/main" id="{DB4FA571-7CD3-9147-9D49-84790CD64F0B}"/>
              </a:ext>
              <a:ext uri="{C183D7F6-B498-43B3-948B-1728B52AA6E4}">
                <adec:decorative xmlns:adec="http://schemas.microsoft.com/office/drawing/2017/decorative" val="1"/>
              </a:ext>
            </a:extLst>
          </p:cNvPr>
          <p:cNvGrpSpPr/>
          <p:nvPr/>
        </p:nvGrpSpPr>
        <p:grpSpPr>
          <a:xfrm>
            <a:off x="3648481" y="1189722"/>
            <a:ext cx="562921" cy="562921"/>
            <a:chOff x="3648481" y="1189722"/>
            <a:chExt cx="562921" cy="562921"/>
          </a:xfrm>
        </p:grpSpPr>
        <p:sp>
          <p:nvSpPr>
            <p:cNvPr id="41" name="Ellips 40">
              <a:extLst>
                <a:ext uri="{FF2B5EF4-FFF2-40B4-BE49-F238E27FC236}">
                  <a16:creationId xmlns:a16="http://schemas.microsoft.com/office/drawing/2014/main" id="{1A1E111E-A5ED-6946-9132-0F804A35E3AC}"/>
                </a:ext>
              </a:extLst>
            </p:cNvPr>
            <p:cNvSpPr/>
            <p:nvPr/>
          </p:nvSpPr>
          <p:spPr>
            <a:xfrm>
              <a:off x="3648481" y="1189722"/>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5" name="Bild 44">
              <a:extLst>
                <a:ext uri="{FF2B5EF4-FFF2-40B4-BE49-F238E27FC236}">
                  <a16:creationId xmlns:a16="http://schemas.microsoft.com/office/drawing/2014/main" id="{F7CB7DBA-8C5A-AB40-ABF3-6A249D907CA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761140" y="1302382"/>
              <a:ext cx="337599" cy="337599"/>
            </a:xfrm>
            <a:prstGeom prst="rect">
              <a:avLst/>
            </a:prstGeom>
          </p:spPr>
        </p:pic>
      </p:grpSp>
      <p:grpSp>
        <p:nvGrpSpPr>
          <p:cNvPr id="112" name="Grupp 111">
            <a:extLst>
              <a:ext uri="{FF2B5EF4-FFF2-40B4-BE49-F238E27FC236}">
                <a16:creationId xmlns:a16="http://schemas.microsoft.com/office/drawing/2014/main" id="{EEE2F412-FA54-064E-9E7A-EDEF46D3C973}"/>
              </a:ext>
              <a:ext uri="{C183D7F6-B498-43B3-948B-1728B52AA6E4}">
                <adec:decorative xmlns:adec="http://schemas.microsoft.com/office/drawing/2017/decorative" val="1"/>
              </a:ext>
            </a:extLst>
          </p:cNvPr>
          <p:cNvGrpSpPr/>
          <p:nvPr/>
        </p:nvGrpSpPr>
        <p:grpSpPr>
          <a:xfrm>
            <a:off x="4855890" y="4911086"/>
            <a:ext cx="562921" cy="562921"/>
            <a:chOff x="4855890" y="4911086"/>
            <a:chExt cx="562921" cy="562921"/>
          </a:xfrm>
        </p:grpSpPr>
        <p:sp>
          <p:nvSpPr>
            <p:cNvPr id="21" name="Ellips 20">
              <a:extLst>
                <a:ext uri="{FF2B5EF4-FFF2-40B4-BE49-F238E27FC236}">
                  <a16:creationId xmlns:a16="http://schemas.microsoft.com/office/drawing/2014/main" id="{C4351CAA-CD8F-2949-9EB4-8B13490417AF}"/>
                </a:ext>
              </a:extLst>
            </p:cNvPr>
            <p:cNvSpPr/>
            <p:nvPr/>
          </p:nvSpPr>
          <p:spPr>
            <a:xfrm>
              <a:off x="4855890" y="4911086"/>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6" name="Bild 45">
              <a:extLst>
                <a:ext uri="{FF2B5EF4-FFF2-40B4-BE49-F238E27FC236}">
                  <a16:creationId xmlns:a16="http://schemas.microsoft.com/office/drawing/2014/main" id="{0F8F43F7-CAE4-BB49-8BF8-1AD59E5D1E91}"/>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918175" y="4982454"/>
              <a:ext cx="428370" cy="428370"/>
            </a:xfrm>
            <a:prstGeom prst="rect">
              <a:avLst/>
            </a:prstGeom>
          </p:spPr>
        </p:pic>
      </p:grpSp>
      <p:grpSp>
        <p:nvGrpSpPr>
          <p:cNvPr id="114" name="Grupp 113">
            <a:extLst>
              <a:ext uri="{FF2B5EF4-FFF2-40B4-BE49-F238E27FC236}">
                <a16:creationId xmlns:a16="http://schemas.microsoft.com/office/drawing/2014/main" id="{DABB5A05-0DD9-7C4D-A3DD-5BFDF4BFEE2F}"/>
              </a:ext>
              <a:ext uri="{C183D7F6-B498-43B3-948B-1728B52AA6E4}">
                <adec:decorative xmlns:adec="http://schemas.microsoft.com/office/drawing/2017/decorative" val="1"/>
              </a:ext>
            </a:extLst>
          </p:cNvPr>
          <p:cNvGrpSpPr/>
          <p:nvPr/>
        </p:nvGrpSpPr>
        <p:grpSpPr>
          <a:xfrm>
            <a:off x="6920158" y="1814572"/>
            <a:ext cx="562921" cy="562921"/>
            <a:chOff x="6920158" y="1814572"/>
            <a:chExt cx="562921" cy="562921"/>
          </a:xfrm>
        </p:grpSpPr>
        <p:sp>
          <p:nvSpPr>
            <p:cNvPr id="33" name="Ellips 32">
              <a:extLst>
                <a:ext uri="{FF2B5EF4-FFF2-40B4-BE49-F238E27FC236}">
                  <a16:creationId xmlns:a16="http://schemas.microsoft.com/office/drawing/2014/main" id="{AFABA130-F60B-7A4B-997D-258D5DE50709}"/>
                </a:ext>
              </a:extLst>
            </p:cNvPr>
            <p:cNvSpPr/>
            <p:nvPr/>
          </p:nvSpPr>
          <p:spPr>
            <a:xfrm>
              <a:off x="6920158" y="1814572"/>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7" name="Bild 46">
              <a:extLst>
                <a:ext uri="{FF2B5EF4-FFF2-40B4-BE49-F238E27FC236}">
                  <a16:creationId xmlns:a16="http://schemas.microsoft.com/office/drawing/2014/main" id="{B6D7A9C7-F7F3-7B43-B52F-FB7CFC9BE54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16006" y="1924721"/>
              <a:ext cx="370475" cy="370475"/>
            </a:xfrm>
            <a:prstGeom prst="rect">
              <a:avLst/>
            </a:prstGeom>
          </p:spPr>
        </p:pic>
      </p:grpSp>
      <p:sp>
        <p:nvSpPr>
          <p:cNvPr id="48" name="textruta 47">
            <a:extLst>
              <a:ext uri="{FF2B5EF4-FFF2-40B4-BE49-F238E27FC236}">
                <a16:creationId xmlns:a16="http://schemas.microsoft.com/office/drawing/2014/main" id="{A3DE2820-3A90-F841-B3FE-71AE23F9721D}"/>
              </a:ext>
            </a:extLst>
          </p:cNvPr>
          <p:cNvSpPr txBox="1"/>
          <p:nvPr/>
        </p:nvSpPr>
        <p:spPr>
          <a:xfrm>
            <a:off x="10695287" y="2629199"/>
            <a:ext cx="1085286" cy="400110"/>
          </a:xfrm>
          <a:prstGeom prst="rect">
            <a:avLst/>
          </a:prstGeom>
          <a:noFill/>
        </p:spPr>
        <p:txBody>
          <a:bodyPr wrap="square" rtlCol="0">
            <a:spAutoFit/>
          </a:bodyPr>
          <a:lstStyle/>
          <a:p>
            <a:pPr algn="ctr"/>
            <a:r>
              <a:rPr lang="sv-SE" sz="2000" b="1">
                <a:solidFill>
                  <a:schemeClr val="accent6"/>
                </a:solidFill>
              </a:rPr>
              <a:t>2013</a:t>
            </a:r>
          </a:p>
        </p:txBody>
      </p:sp>
      <p:sp>
        <p:nvSpPr>
          <p:cNvPr id="49" name="textruta 48">
            <a:extLst>
              <a:ext uri="{FF2B5EF4-FFF2-40B4-BE49-F238E27FC236}">
                <a16:creationId xmlns:a16="http://schemas.microsoft.com/office/drawing/2014/main" id="{4950A7FB-DA23-8847-8B74-E3146E0AA4AF}"/>
              </a:ext>
            </a:extLst>
          </p:cNvPr>
          <p:cNvSpPr txBox="1"/>
          <p:nvPr/>
        </p:nvSpPr>
        <p:spPr>
          <a:xfrm>
            <a:off x="10545426" y="1456003"/>
            <a:ext cx="1332671" cy="553998"/>
          </a:xfrm>
          <a:prstGeom prst="rect">
            <a:avLst/>
          </a:prstGeom>
          <a:noFill/>
        </p:spPr>
        <p:txBody>
          <a:bodyPr wrap="square" rtlCol="0">
            <a:spAutoFit/>
          </a:bodyPr>
          <a:lstStyle/>
          <a:p>
            <a:pPr algn="ctr"/>
            <a:r>
              <a:rPr lang="en-GB" sz="1000" b="1" err="1">
                <a:solidFill>
                  <a:schemeClr val="bg1"/>
                </a:solidFill>
              </a:rPr>
              <a:t>Endodrill</a:t>
            </a:r>
            <a:endParaRPr lang="en-GB" sz="1000" b="1">
              <a:solidFill>
                <a:schemeClr val="bg1"/>
              </a:solidFill>
            </a:endParaRPr>
          </a:p>
          <a:p>
            <a:pPr algn="ctr"/>
            <a:r>
              <a:rPr lang="en-GB" sz="1000">
                <a:solidFill>
                  <a:schemeClr val="bg1"/>
                </a:solidFill>
              </a:rPr>
              <a:t>Instrument for cancer</a:t>
            </a:r>
          </a:p>
          <a:p>
            <a:pPr algn="ctr"/>
            <a:r>
              <a:rPr lang="en-GB" sz="1000">
                <a:solidFill>
                  <a:schemeClr val="bg1"/>
                </a:solidFill>
              </a:rPr>
              <a:t>diagnostics</a:t>
            </a:r>
          </a:p>
        </p:txBody>
      </p:sp>
      <p:grpSp>
        <p:nvGrpSpPr>
          <p:cNvPr id="51" name="Grupp 50" descr="Tidslinje över innovationer utvecklade i Skåne">
            <a:extLst>
              <a:ext uri="{FF2B5EF4-FFF2-40B4-BE49-F238E27FC236}">
                <a16:creationId xmlns:a16="http://schemas.microsoft.com/office/drawing/2014/main" id="{43CEFAF4-0855-9941-9936-2E9BAADB5C75}"/>
              </a:ext>
            </a:extLst>
          </p:cNvPr>
          <p:cNvGrpSpPr/>
          <p:nvPr/>
        </p:nvGrpSpPr>
        <p:grpSpPr>
          <a:xfrm>
            <a:off x="0" y="594179"/>
            <a:ext cx="12406697" cy="4368040"/>
            <a:chOff x="0" y="705019"/>
            <a:chExt cx="12406697" cy="4368040"/>
          </a:xfrm>
        </p:grpSpPr>
        <p:cxnSp>
          <p:nvCxnSpPr>
            <p:cNvPr id="52" name="Rak 51">
              <a:extLst>
                <a:ext uri="{FF2B5EF4-FFF2-40B4-BE49-F238E27FC236}">
                  <a16:creationId xmlns:a16="http://schemas.microsoft.com/office/drawing/2014/main" id="{191350C3-3A16-7E45-92CA-C30250773185}"/>
                </a:ext>
              </a:extLst>
            </p:cNvPr>
            <p:cNvCxnSpPr>
              <a:cxnSpLocks/>
              <a:endCxn id="60" idx="2"/>
            </p:cNvCxnSpPr>
            <p:nvPr/>
          </p:nvCxnSpPr>
          <p:spPr>
            <a:xfrm flipH="1">
              <a:off x="4810709" y="1431337"/>
              <a:ext cx="2896" cy="2498875"/>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Båge 52">
              <a:extLst>
                <a:ext uri="{FF2B5EF4-FFF2-40B4-BE49-F238E27FC236}">
                  <a16:creationId xmlns:a16="http://schemas.microsoft.com/office/drawing/2014/main" id="{7D66AE46-C271-B748-AF3F-359D928293BC}"/>
                </a:ext>
              </a:extLst>
            </p:cNvPr>
            <p:cNvSpPr/>
            <p:nvPr/>
          </p:nvSpPr>
          <p:spPr>
            <a:xfrm>
              <a:off x="8961470" y="1297808"/>
              <a:ext cx="1556963" cy="1209101"/>
            </a:xfrm>
            <a:prstGeom prst="arc">
              <a:avLst>
                <a:gd name="adj1" fmla="val 10806293"/>
                <a:gd name="adj2" fmla="val 21555149"/>
              </a:avLst>
            </a:prstGeom>
            <a:ln w="476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54" name="Rak 53">
              <a:extLst>
                <a:ext uri="{FF2B5EF4-FFF2-40B4-BE49-F238E27FC236}">
                  <a16:creationId xmlns:a16="http://schemas.microsoft.com/office/drawing/2014/main" id="{713781E3-7F7E-8B48-AD4F-64F45B2D5A01}"/>
                </a:ext>
              </a:extLst>
            </p:cNvPr>
            <p:cNvCxnSpPr>
              <a:cxnSpLocks/>
            </p:cNvCxnSpPr>
            <p:nvPr/>
          </p:nvCxnSpPr>
          <p:spPr>
            <a:xfrm>
              <a:off x="0" y="2458054"/>
              <a:ext cx="1595935" cy="0"/>
            </a:xfrm>
            <a:prstGeom prst="line">
              <a:avLst/>
            </a:prstGeom>
            <a:ln w="47625">
              <a:solidFill>
                <a:schemeClr val="bg1"/>
              </a:solidFill>
            </a:ln>
          </p:spPr>
          <p:style>
            <a:lnRef idx="3">
              <a:schemeClr val="accent5"/>
            </a:lnRef>
            <a:fillRef idx="0">
              <a:schemeClr val="accent5"/>
            </a:fillRef>
            <a:effectRef idx="2">
              <a:schemeClr val="accent5"/>
            </a:effectRef>
            <a:fontRef idx="minor">
              <a:schemeClr val="tx1"/>
            </a:fontRef>
          </p:style>
        </p:cxnSp>
        <p:sp>
          <p:nvSpPr>
            <p:cNvPr id="55" name="Båge 54">
              <a:extLst>
                <a:ext uri="{FF2B5EF4-FFF2-40B4-BE49-F238E27FC236}">
                  <a16:creationId xmlns:a16="http://schemas.microsoft.com/office/drawing/2014/main" id="{20D1E1F4-FD98-1E42-A0BC-2F295E8403BE}"/>
                </a:ext>
              </a:extLst>
            </p:cNvPr>
            <p:cNvSpPr/>
            <p:nvPr/>
          </p:nvSpPr>
          <p:spPr>
            <a:xfrm>
              <a:off x="1073537" y="2458054"/>
              <a:ext cx="1032642" cy="1032642"/>
            </a:xfrm>
            <a:prstGeom prst="arc">
              <a:avLst>
                <a:gd name="adj1" fmla="val 16200000"/>
                <a:gd name="adj2" fmla="val 21497540"/>
              </a:avLst>
            </a:prstGeom>
            <a:ln w="476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56" name="Rak 55">
              <a:extLst>
                <a:ext uri="{FF2B5EF4-FFF2-40B4-BE49-F238E27FC236}">
                  <a16:creationId xmlns:a16="http://schemas.microsoft.com/office/drawing/2014/main" id="{2F4B431D-0D54-0E45-B80F-02D4C01E9F9E}"/>
                </a:ext>
              </a:extLst>
            </p:cNvPr>
            <p:cNvCxnSpPr>
              <a:cxnSpLocks/>
              <a:stCxn id="55" idx="2"/>
            </p:cNvCxnSpPr>
            <p:nvPr/>
          </p:nvCxnSpPr>
          <p:spPr>
            <a:xfrm flipH="1">
              <a:off x="2103460" y="2958989"/>
              <a:ext cx="2490" cy="887988"/>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Båge 56">
              <a:extLst>
                <a:ext uri="{FF2B5EF4-FFF2-40B4-BE49-F238E27FC236}">
                  <a16:creationId xmlns:a16="http://schemas.microsoft.com/office/drawing/2014/main" id="{5DEB2714-FC45-B34D-B309-C1CA2D8971E9}"/>
                </a:ext>
              </a:extLst>
            </p:cNvPr>
            <p:cNvSpPr/>
            <p:nvPr/>
          </p:nvSpPr>
          <p:spPr>
            <a:xfrm rot="10800000">
              <a:off x="2103881" y="3420898"/>
              <a:ext cx="978606" cy="837711"/>
            </a:xfrm>
            <a:prstGeom prst="arc">
              <a:avLst>
                <a:gd name="adj1" fmla="val 10843426"/>
                <a:gd name="adj2" fmla="val 0"/>
              </a:avLst>
            </a:prstGeom>
            <a:ln w="476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58" name="Rak 57">
              <a:extLst>
                <a:ext uri="{FF2B5EF4-FFF2-40B4-BE49-F238E27FC236}">
                  <a16:creationId xmlns:a16="http://schemas.microsoft.com/office/drawing/2014/main" id="{37144AEE-8B09-7F4A-A1EE-E6E9DE4D4783}"/>
                </a:ext>
              </a:extLst>
            </p:cNvPr>
            <p:cNvCxnSpPr>
              <a:cxnSpLocks/>
            </p:cNvCxnSpPr>
            <p:nvPr/>
          </p:nvCxnSpPr>
          <p:spPr>
            <a:xfrm flipH="1">
              <a:off x="3083694" y="1468646"/>
              <a:ext cx="2948" cy="2391589"/>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Båge 58">
              <a:extLst>
                <a:ext uri="{FF2B5EF4-FFF2-40B4-BE49-F238E27FC236}">
                  <a16:creationId xmlns:a16="http://schemas.microsoft.com/office/drawing/2014/main" id="{66183EC0-8B07-9F4C-8986-5D963FBE99C5}"/>
                </a:ext>
              </a:extLst>
            </p:cNvPr>
            <p:cNvSpPr/>
            <p:nvPr/>
          </p:nvSpPr>
          <p:spPr>
            <a:xfrm>
              <a:off x="3086602" y="794828"/>
              <a:ext cx="1727302" cy="1341381"/>
            </a:xfrm>
            <a:prstGeom prst="arc">
              <a:avLst>
                <a:gd name="adj1" fmla="val 10774168"/>
                <a:gd name="adj2" fmla="val 62976"/>
              </a:avLst>
            </a:prstGeom>
            <a:ln w="476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0" name="Båge 59">
              <a:extLst>
                <a:ext uri="{FF2B5EF4-FFF2-40B4-BE49-F238E27FC236}">
                  <a16:creationId xmlns:a16="http://schemas.microsoft.com/office/drawing/2014/main" id="{244EAD28-E4B9-A24E-9378-143A09FEF580}"/>
                </a:ext>
              </a:extLst>
            </p:cNvPr>
            <p:cNvSpPr/>
            <p:nvPr/>
          </p:nvSpPr>
          <p:spPr>
            <a:xfrm rot="10800000">
              <a:off x="4810709" y="3241726"/>
              <a:ext cx="1608566" cy="1376973"/>
            </a:xfrm>
            <a:prstGeom prst="arc">
              <a:avLst>
                <a:gd name="adj1" fmla="val 10735632"/>
                <a:gd name="adj2" fmla="val 0"/>
              </a:avLst>
            </a:prstGeom>
            <a:ln w="476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61" name="Rak 60">
              <a:extLst>
                <a:ext uri="{FF2B5EF4-FFF2-40B4-BE49-F238E27FC236}">
                  <a16:creationId xmlns:a16="http://schemas.microsoft.com/office/drawing/2014/main" id="{9F9BDC49-5ABB-A441-9C9C-CC95CA682345}"/>
                </a:ext>
              </a:extLst>
            </p:cNvPr>
            <p:cNvCxnSpPr>
              <a:cxnSpLocks/>
            </p:cNvCxnSpPr>
            <p:nvPr/>
          </p:nvCxnSpPr>
          <p:spPr>
            <a:xfrm flipH="1">
              <a:off x="6420837" y="1975686"/>
              <a:ext cx="3466" cy="1963698"/>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Båge 61">
              <a:extLst>
                <a:ext uri="{FF2B5EF4-FFF2-40B4-BE49-F238E27FC236}">
                  <a16:creationId xmlns:a16="http://schemas.microsoft.com/office/drawing/2014/main" id="{6C77A3FB-5414-7148-BBAE-90BF69C44266}"/>
                </a:ext>
              </a:extLst>
            </p:cNvPr>
            <p:cNvSpPr/>
            <p:nvPr/>
          </p:nvSpPr>
          <p:spPr>
            <a:xfrm>
              <a:off x="6425271" y="1394941"/>
              <a:ext cx="1556963" cy="1209101"/>
            </a:xfrm>
            <a:prstGeom prst="arc">
              <a:avLst>
                <a:gd name="adj1" fmla="val 10825826"/>
                <a:gd name="adj2" fmla="val 0"/>
              </a:avLst>
            </a:prstGeom>
            <a:ln w="476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63" name="Rak 62">
              <a:extLst>
                <a:ext uri="{FF2B5EF4-FFF2-40B4-BE49-F238E27FC236}">
                  <a16:creationId xmlns:a16="http://schemas.microsoft.com/office/drawing/2014/main" id="{AD7F374A-1DB0-F14B-B584-4D8D46BB77FF}"/>
                </a:ext>
              </a:extLst>
            </p:cNvPr>
            <p:cNvCxnSpPr>
              <a:cxnSpLocks/>
            </p:cNvCxnSpPr>
            <p:nvPr/>
          </p:nvCxnSpPr>
          <p:spPr>
            <a:xfrm>
              <a:off x="7982234" y="1987008"/>
              <a:ext cx="0" cy="2580477"/>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Båge 63">
              <a:extLst>
                <a:ext uri="{FF2B5EF4-FFF2-40B4-BE49-F238E27FC236}">
                  <a16:creationId xmlns:a16="http://schemas.microsoft.com/office/drawing/2014/main" id="{CBA2FF52-CAB2-BD44-A219-6183FDE688CF}"/>
                </a:ext>
              </a:extLst>
            </p:cNvPr>
            <p:cNvSpPr/>
            <p:nvPr/>
          </p:nvSpPr>
          <p:spPr>
            <a:xfrm rot="10800000">
              <a:off x="7984585" y="4143574"/>
              <a:ext cx="984603" cy="842845"/>
            </a:xfrm>
            <a:prstGeom prst="arc">
              <a:avLst>
                <a:gd name="adj1" fmla="val 10755455"/>
                <a:gd name="adj2" fmla="val 0"/>
              </a:avLst>
            </a:prstGeom>
            <a:ln w="476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5" name="Båge 64">
              <a:extLst>
                <a:ext uri="{FF2B5EF4-FFF2-40B4-BE49-F238E27FC236}">
                  <a16:creationId xmlns:a16="http://schemas.microsoft.com/office/drawing/2014/main" id="{CEC6CDA8-51BD-6A4A-A9F9-7453ACA85F88}"/>
                </a:ext>
              </a:extLst>
            </p:cNvPr>
            <p:cNvSpPr/>
            <p:nvPr/>
          </p:nvSpPr>
          <p:spPr>
            <a:xfrm rot="10800000">
              <a:off x="10518535" y="2679578"/>
              <a:ext cx="600496" cy="600496"/>
            </a:xfrm>
            <a:prstGeom prst="arc">
              <a:avLst/>
            </a:prstGeom>
            <a:ln w="476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66" name="Rak 65">
              <a:extLst>
                <a:ext uri="{FF2B5EF4-FFF2-40B4-BE49-F238E27FC236}">
                  <a16:creationId xmlns:a16="http://schemas.microsoft.com/office/drawing/2014/main" id="{C65B6C01-CBB0-C543-8BBC-5D0C48255270}"/>
                </a:ext>
              </a:extLst>
            </p:cNvPr>
            <p:cNvCxnSpPr>
              <a:cxnSpLocks/>
            </p:cNvCxnSpPr>
            <p:nvPr/>
          </p:nvCxnSpPr>
          <p:spPr>
            <a:xfrm>
              <a:off x="10810762" y="3280432"/>
              <a:ext cx="1595935" cy="0"/>
            </a:xfrm>
            <a:prstGeom prst="line">
              <a:avLst/>
            </a:prstGeom>
            <a:ln w="47625">
              <a:solidFill>
                <a:schemeClr val="bg1"/>
              </a:solidFill>
            </a:ln>
          </p:spPr>
          <p:style>
            <a:lnRef idx="3">
              <a:schemeClr val="accent5"/>
            </a:lnRef>
            <a:fillRef idx="0">
              <a:schemeClr val="accent5"/>
            </a:fillRef>
            <a:effectRef idx="2">
              <a:schemeClr val="accent5"/>
            </a:effectRef>
            <a:fontRef idx="minor">
              <a:schemeClr val="tx1"/>
            </a:fontRef>
          </p:style>
        </p:cxnSp>
        <p:cxnSp>
          <p:nvCxnSpPr>
            <p:cNvPr id="67" name="Rak 66">
              <a:extLst>
                <a:ext uri="{FF2B5EF4-FFF2-40B4-BE49-F238E27FC236}">
                  <a16:creationId xmlns:a16="http://schemas.microsoft.com/office/drawing/2014/main" id="{693D2B3E-6449-7045-85F2-C58CF8D3E3B4}"/>
                </a:ext>
              </a:extLst>
            </p:cNvPr>
            <p:cNvCxnSpPr>
              <a:cxnSpLocks/>
              <a:stCxn id="53" idx="2"/>
            </p:cNvCxnSpPr>
            <p:nvPr/>
          </p:nvCxnSpPr>
          <p:spPr>
            <a:xfrm>
              <a:off x="10518323" y="1892203"/>
              <a:ext cx="0" cy="1103584"/>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8" name="Grupp 67">
              <a:extLst>
                <a:ext uri="{FF2B5EF4-FFF2-40B4-BE49-F238E27FC236}">
                  <a16:creationId xmlns:a16="http://schemas.microsoft.com/office/drawing/2014/main" id="{9AE08959-BC4F-5D43-8230-32488B641F67}"/>
                </a:ext>
              </a:extLst>
            </p:cNvPr>
            <p:cNvGrpSpPr/>
            <p:nvPr/>
          </p:nvGrpSpPr>
          <p:grpSpPr>
            <a:xfrm>
              <a:off x="2014924" y="2884375"/>
              <a:ext cx="180000" cy="180000"/>
              <a:chOff x="1940022" y="2806819"/>
              <a:chExt cx="287956" cy="287956"/>
            </a:xfrm>
          </p:grpSpPr>
          <p:sp>
            <p:nvSpPr>
              <p:cNvPr id="103" name="Ellips 102">
                <a:extLst>
                  <a:ext uri="{FF2B5EF4-FFF2-40B4-BE49-F238E27FC236}">
                    <a16:creationId xmlns:a16="http://schemas.microsoft.com/office/drawing/2014/main" id="{5BA43AAB-2361-3642-9D6C-2089871BE2DB}"/>
                  </a:ext>
                </a:extLst>
              </p:cNvPr>
              <p:cNvSpPr/>
              <p:nvPr/>
            </p:nvSpPr>
            <p:spPr>
              <a:xfrm>
                <a:off x="1940022" y="2806819"/>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4" name="Ellips 103">
                <a:extLst>
                  <a:ext uri="{FF2B5EF4-FFF2-40B4-BE49-F238E27FC236}">
                    <a16:creationId xmlns:a16="http://schemas.microsoft.com/office/drawing/2014/main" id="{E7E7BFC9-9817-DD4F-A6F6-65F022E1E206}"/>
                  </a:ext>
                </a:extLst>
              </p:cNvPr>
              <p:cNvSpPr/>
              <p:nvPr/>
            </p:nvSpPr>
            <p:spPr>
              <a:xfrm>
                <a:off x="2003558" y="2870355"/>
                <a:ext cx="160883" cy="1608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69" name="Grupp 68">
              <a:extLst>
                <a:ext uri="{FF2B5EF4-FFF2-40B4-BE49-F238E27FC236}">
                  <a16:creationId xmlns:a16="http://schemas.microsoft.com/office/drawing/2014/main" id="{C8D2AA70-F36F-1345-AA1F-9679AC56D45B}"/>
                </a:ext>
              </a:extLst>
            </p:cNvPr>
            <p:cNvGrpSpPr/>
            <p:nvPr/>
          </p:nvGrpSpPr>
          <p:grpSpPr>
            <a:xfrm>
              <a:off x="2212680" y="4076029"/>
              <a:ext cx="180000" cy="180000"/>
              <a:chOff x="2783239" y="3982302"/>
              <a:chExt cx="287956" cy="287956"/>
            </a:xfrm>
          </p:grpSpPr>
          <p:sp>
            <p:nvSpPr>
              <p:cNvPr id="101" name="Ellips 100">
                <a:extLst>
                  <a:ext uri="{FF2B5EF4-FFF2-40B4-BE49-F238E27FC236}">
                    <a16:creationId xmlns:a16="http://schemas.microsoft.com/office/drawing/2014/main" id="{92959FF9-7AC3-5E4B-8E54-90B7F1887205}"/>
                  </a:ext>
                </a:extLst>
              </p:cNvPr>
              <p:cNvSpPr/>
              <p:nvPr/>
            </p:nvSpPr>
            <p:spPr>
              <a:xfrm>
                <a:off x="2783239" y="3982302"/>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2" name="Ellips 101">
                <a:extLst>
                  <a:ext uri="{FF2B5EF4-FFF2-40B4-BE49-F238E27FC236}">
                    <a16:creationId xmlns:a16="http://schemas.microsoft.com/office/drawing/2014/main" id="{8EC1FA76-F2EC-1848-BCC3-90167F3C9ABA}"/>
                  </a:ext>
                </a:extLst>
              </p:cNvPr>
              <p:cNvSpPr/>
              <p:nvPr/>
            </p:nvSpPr>
            <p:spPr>
              <a:xfrm>
                <a:off x="2846775" y="4045838"/>
                <a:ext cx="160883" cy="1608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0" name="Grupp 69">
              <a:extLst>
                <a:ext uri="{FF2B5EF4-FFF2-40B4-BE49-F238E27FC236}">
                  <a16:creationId xmlns:a16="http://schemas.microsoft.com/office/drawing/2014/main" id="{C571B458-DA34-DD48-9C6C-6055A58392EE}"/>
                </a:ext>
              </a:extLst>
            </p:cNvPr>
            <p:cNvGrpSpPr/>
            <p:nvPr/>
          </p:nvGrpSpPr>
          <p:grpSpPr>
            <a:xfrm>
              <a:off x="2991136" y="3223608"/>
              <a:ext cx="180000" cy="180000"/>
              <a:chOff x="2926981" y="2141189"/>
              <a:chExt cx="287956" cy="287956"/>
            </a:xfrm>
          </p:grpSpPr>
          <p:sp>
            <p:nvSpPr>
              <p:cNvPr id="99" name="Ellips 98">
                <a:extLst>
                  <a:ext uri="{FF2B5EF4-FFF2-40B4-BE49-F238E27FC236}">
                    <a16:creationId xmlns:a16="http://schemas.microsoft.com/office/drawing/2014/main" id="{ED134592-81AB-C14B-9927-7646A7103520}"/>
                  </a:ext>
                </a:extLst>
              </p:cNvPr>
              <p:cNvSpPr/>
              <p:nvPr/>
            </p:nvSpPr>
            <p:spPr>
              <a:xfrm>
                <a:off x="2926981" y="2141189"/>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0" name="Ellips 99">
                <a:extLst>
                  <a:ext uri="{FF2B5EF4-FFF2-40B4-BE49-F238E27FC236}">
                    <a16:creationId xmlns:a16="http://schemas.microsoft.com/office/drawing/2014/main" id="{F813959A-4401-544B-A87A-C0C95715A71F}"/>
                  </a:ext>
                </a:extLst>
              </p:cNvPr>
              <p:cNvSpPr/>
              <p:nvPr/>
            </p:nvSpPr>
            <p:spPr>
              <a:xfrm>
                <a:off x="2990517" y="2204725"/>
                <a:ext cx="160883" cy="1608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1" name="Grupp 70">
              <a:extLst>
                <a:ext uri="{FF2B5EF4-FFF2-40B4-BE49-F238E27FC236}">
                  <a16:creationId xmlns:a16="http://schemas.microsoft.com/office/drawing/2014/main" id="{92F4E985-67DA-BE46-88C4-B3B9EF851829}"/>
                </a:ext>
              </a:extLst>
            </p:cNvPr>
            <p:cNvGrpSpPr/>
            <p:nvPr/>
          </p:nvGrpSpPr>
          <p:grpSpPr>
            <a:xfrm>
              <a:off x="4720708" y="2406619"/>
              <a:ext cx="180000" cy="180000"/>
              <a:chOff x="4652334" y="3145889"/>
              <a:chExt cx="287956" cy="287956"/>
            </a:xfrm>
          </p:grpSpPr>
          <p:sp>
            <p:nvSpPr>
              <p:cNvPr id="97" name="Ellips 96">
                <a:extLst>
                  <a:ext uri="{FF2B5EF4-FFF2-40B4-BE49-F238E27FC236}">
                    <a16:creationId xmlns:a16="http://schemas.microsoft.com/office/drawing/2014/main" id="{BA2F7BB0-E32A-B44C-8203-7A62DA13F0A6}"/>
                  </a:ext>
                </a:extLst>
              </p:cNvPr>
              <p:cNvSpPr/>
              <p:nvPr/>
            </p:nvSpPr>
            <p:spPr>
              <a:xfrm>
                <a:off x="4652334" y="3145889"/>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8" name="Ellips 97">
                <a:extLst>
                  <a:ext uri="{FF2B5EF4-FFF2-40B4-BE49-F238E27FC236}">
                    <a16:creationId xmlns:a16="http://schemas.microsoft.com/office/drawing/2014/main" id="{A2394482-C24C-8848-BCDD-DE9E88485A42}"/>
                  </a:ext>
                </a:extLst>
              </p:cNvPr>
              <p:cNvSpPr/>
              <p:nvPr/>
            </p:nvSpPr>
            <p:spPr>
              <a:xfrm>
                <a:off x="4715870" y="3209425"/>
                <a:ext cx="160883" cy="1608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2" name="Grupp 71">
              <a:extLst>
                <a:ext uri="{FF2B5EF4-FFF2-40B4-BE49-F238E27FC236}">
                  <a16:creationId xmlns:a16="http://schemas.microsoft.com/office/drawing/2014/main" id="{B5E5207F-6602-DA4C-837D-3AE496DCB942}"/>
                </a:ext>
              </a:extLst>
            </p:cNvPr>
            <p:cNvGrpSpPr/>
            <p:nvPr/>
          </p:nvGrpSpPr>
          <p:grpSpPr>
            <a:xfrm>
              <a:off x="5069056" y="4413819"/>
              <a:ext cx="180000" cy="180000"/>
              <a:chOff x="4993609" y="4336814"/>
              <a:chExt cx="287956" cy="287956"/>
            </a:xfrm>
          </p:grpSpPr>
          <p:sp>
            <p:nvSpPr>
              <p:cNvPr id="95" name="Ellips 94">
                <a:extLst>
                  <a:ext uri="{FF2B5EF4-FFF2-40B4-BE49-F238E27FC236}">
                    <a16:creationId xmlns:a16="http://schemas.microsoft.com/office/drawing/2014/main" id="{CE9E3DED-5C1E-0A49-935E-667A38A0F5FE}"/>
                  </a:ext>
                </a:extLst>
              </p:cNvPr>
              <p:cNvSpPr/>
              <p:nvPr/>
            </p:nvSpPr>
            <p:spPr>
              <a:xfrm>
                <a:off x="4993609" y="4336814"/>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6" name="Ellips 95">
                <a:extLst>
                  <a:ext uri="{FF2B5EF4-FFF2-40B4-BE49-F238E27FC236}">
                    <a16:creationId xmlns:a16="http://schemas.microsoft.com/office/drawing/2014/main" id="{208D270D-8CFB-FA42-A484-F7F1344CBF77}"/>
                  </a:ext>
                </a:extLst>
              </p:cNvPr>
              <p:cNvSpPr/>
              <p:nvPr/>
            </p:nvSpPr>
            <p:spPr>
              <a:xfrm>
                <a:off x="5057145" y="4400350"/>
                <a:ext cx="160883" cy="1608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3" name="Grupp 72">
              <a:extLst>
                <a:ext uri="{FF2B5EF4-FFF2-40B4-BE49-F238E27FC236}">
                  <a16:creationId xmlns:a16="http://schemas.microsoft.com/office/drawing/2014/main" id="{66AE6E6B-6F36-4344-AFBC-BA7FB649BF5C}"/>
                </a:ext>
              </a:extLst>
            </p:cNvPr>
            <p:cNvGrpSpPr/>
            <p:nvPr/>
          </p:nvGrpSpPr>
          <p:grpSpPr>
            <a:xfrm>
              <a:off x="9670644" y="1228223"/>
              <a:ext cx="180000" cy="180000"/>
              <a:chOff x="9594565" y="1796340"/>
              <a:chExt cx="287956" cy="287956"/>
            </a:xfrm>
          </p:grpSpPr>
          <p:sp>
            <p:nvSpPr>
              <p:cNvPr id="93" name="Ellips 92">
                <a:extLst>
                  <a:ext uri="{FF2B5EF4-FFF2-40B4-BE49-F238E27FC236}">
                    <a16:creationId xmlns:a16="http://schemas.microsoft.com/office/drawing/2014/main" id="{34F8A815-676E-A942-B4A8-E15B894C4358}"/>
                  </a:ext>
                </a:extLst>
              </p:cNvPr>
              <p:cNvSpPr/>
              <p:nvPr/>
            </p:nvSpPr>
            <p:spPr>
              <a:xfrm>
                <a:off x="9594565" y="1796340"/>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4" name="Ellips 93">
                <a:extLst>
                  <a:ext uri="{FF2B5EF4-FFF2-40B4-BE49-F238E27FC236}">
                    <a16:creationId xmlns:a16="http://schemas.microsoft.com/office/drawing/2014/main" id="{2BE2487B-12AE-0A4D-8CF2-DA2D15EDDCF5}"/>
                  </a:ext>
                </a:extLst>
              </p:cNvPr>
              <p:cNvSpPr/>
              <p:nvPr/>
            </p:nvSpPr>
            <p:spPr>
              <a:xfrm>
                <a:off x="9658101" y="1859876"/>
                <a:ext cx="160883" cy="1608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4" name="Grupp 73">
              <a:extLst>
                <a:ext uri="{FF2B5EF4-FFF2-40B4-BE49-F238E27FC236}">
                  <a16:creationId xmlns:a16="http://schemas.microsoft.com/office/drawing/2014/main" id="{41F19BEB-5094-B94E-A0D8-ABD3646DE214}"/>
                </a:ext>
              </a:extLst>
            </p:cNvPr>
            <p:cNvGrpSpPr/>
            <p:nvPr/>
          </p:nvGrpSpPr>
          <p:grpSpPr>
            <a:xfrm>
              <a:off x="8366027" y="4893059"/>
              <a:ext cx="180000" cy="180000"/>
              <a:chOff x="8806968" y="4433575"/>
              <a:chExt cx="287956" cy="287956"/>
            </a:xfrm>
          </p:grpSpPr>
          <p:sp>
            <p:nvSpPr>
              <p:cNvPr id="91" name="Ellips 90">
                <a:extLst>
                  <a:ext uri="{FF2B5EF4-FFF2-40B4-BE49-F238E27FC236}">
                    <a16:creationId xmlns:a16="http://schemas.microsoft.com/office/drawing/2014/main" id="{A0DF2E4C-AB5A-3145-BC70-38F58A3C0987}"/>
                  </a:ext>
                </a:extLst>
              </p:cNvPr>
              <p:cNvSpPr/>
              <p:nvPr/>
            </p:nvSpPr>
            <p:spPr>
              <a:xfrm>
                <a:off x="8806968" y="4433575"/>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 name="Ellips 91">
                <a:extLst>
                  <a:ext uri="{FF2B5EF4-FFF2-40B4-BE49-F238E27FC236}">
                    <a16:creationId xmlns:a16="http://schemas.microsoft.com/office/drawing/2014/main" id="{66686857-928C-5644-94F5-D046EEC16632}"/>
                  </a:ext>
                </a:extLst>
              </p:cNvPr>
              <p:cNvSpPr/>
              <p:nvPr/>
            </p:nvSpPr>
            <p:spPr>
              <a:xfrm>
                <a:off x="8870504" y="4497111"/>
                <a:ext cx="160883" cy="1608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5" name="Grupp 74">
              <a:extLst>
                <a:ext uri="{FF2B5EF4-FFF2-40B4-BE49-F238E27FC236}">
                  <a16:creationId xmlns:a16="http://schemas.microsoft.com/office/drawing/2014/main" id="{4AD55B2C-529B-B84E-B66C-83BF592AD085}"/>
                </a:ext>
              </a:extLst>
            </p:cNvPr>
            <p:cNvGrpSpPr/>
            <p:nvPr/>
          </p:nvGrpSpPr>
          <p:grpSpPr>
            <a:xfrm>
              <a:off x="7884921" y="3799101"/>
              <a:ext cx="180000" cy="180000"/>
              <a:chOff x="7825872" y="3728010"/>
              <a:chExt cx="287956" cy="287956"/>
            </a:xfrm>
          </p:grpSpPr>
          <p:sp>
            <p:nvSpPr>
              <p:cNvPr id="89" name="Ellips 88">
                <a:extLst>
                  <a:ext uri="{FF2B5EF4-FFF2-40B4-BE49-F238E27FC236}">
                    <a16:creationId xmlns:a16="http://schemas.microsoft.com/office/drawing/2014/main" id="{8F45D75D-3645-CC4E-B298-F1CC23646425}"/>
                  </a:ext>
                </a:extLst>
              </p:cNvPr>
              <p:cNvSpPr/>
              <p:nvPr/>
            </p:nvSpPr>
            <p:spPr>
              <a:xfrm>
                <a:off x="7825872" y="3728010"/>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0" name="Ellips 89">
                <a:extLst>
                  <a:ext uri="{FF2B5EF4-FFF2-40B4-BE49-F238E27FC236}">
                    <a16:creationId xmlns:a16="http://schemas.microsoft.com/office/drawing/2014/main" id="{9ECD6099-60D1-8E43-AD1F-0B7892F900D9}"/>
                  </a:ext>
                </a:extLst>
              </p:cNvPr>
              <p:cNvSpPr/>
              <p:nvPr/>
            </p:nvSpPr>
            <p:spPr>
              <a:xfrm>
                <a:off x="7889408" y="3791546"/>
                <a:ext cx="160883" cy="1608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6" name="Grupp 75">
              <a:extLst>
                <a:ext uri="{FF2B5EF4-FFF2-40B4-BE49-F238E27FC236}">
                  <a16:creationId xmlns:a16="http://schemas.microsoft.com/office/drawing/2014/main" id="{01971E8A-EE97-E347-8DFF-0286A0E8B3C3}"/>
                </a:ext>
              </a:extLst>
            </p:cNvPr>
            <p:cNvGrpSpPr/>
            <p:nvPr/>
          </p:nvGrpSpPr>
          <p:grpSpPr>
            <a:xfrm>
              <a:off x="7125874" y="1304941"/>
              <a:ext cx="180000" cy="180000"/>
              <a:chOff x="7047486" y="1256484"/>
              <a:chExt cx="287956" cy="287956"/>
            </a:xfrm>
          </p:grpSpPr>
          <p:sp>
            <p:nvSpPr>
              <p:cNvPr id="87" name="Ellips 86">
                <a:extLst>
                  <a:ext uri="{FF2B5EF4-FFF2-40B4-BE49-F238E27FC236}">
                    <a16:creationId xmlns:a16="http://schemas.microsoft.com/office/drawing/2014/main" id="{1C8423BF-19AD-FC4E-BF25-B73A229E5C96}"/>
                  </a:ext>
                </a:extLst>
              </p:cNvPr>
              <p:cNvSpPr/>
              <p:nvPr/>
            </p:nvSpPr>
            <p:spPr>
              <a:xfrm>
                <a:off x="7047486" y="1256484"/>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Ellips 87">
                <a:extLst>
                  <a:ext uri="{FF2B5EF4-FFF2-40B4-BE49-F238E27FC236}">
                    <a16:creationId xmlns:a16="http://schemas.microsoft.com/office/drawing/2014/main" id="{5A437B27-4CBB-BD45-91C4-A0C7CBCEAA84}"/>
                  </a:ext>
                </a:extLst>
              </p:cNvPr>
              <p:cNvSpPr/>
              <p:nvPr/>
            </p:nvSpPr>
            <p:spPr>
              <a:xfrm>
                <a:off x="7111022" y="1320020"/>
                <a:ext cx="160883" cy="1608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7" name="Grupp 76">
              <a:extLst>
                <a:ext uri="{FF2B5EF4-FFF2-40B4-BE49-F238E27FC236}">
                  <a16:creationId xmlns:a16="http://schemas.microsoft.com/office/drawing/2014/main" id="{F1165097-75EE-B947-B679-E5F04171967E}"/>
                </a:ext>
              </a:extLst>
            </p:cNvPr>
            <p:cNvGrpSpPr/>
            <p:nvPr/>
          </p:nvGrpSpPr>
          <p:grpSpPr>
            <a:xfrm>
              <a:off x="3850332" y="705019"/>
              <a:ext cx="180000" cy="180000"/>
              <a:chOff x="4993609" y="4336814"/>
              <a:chExt cx="287956" cy="287956"/>
            </a:xfrm>
          </p:grpSpPr>
          <p:sp>
            <p:nvSpPr>
              <p:cNvPr id="85" name="Ellips 84">
                <a:extLst>
                  <a:ext uri="{FF2B5EF4-FFF2-40B4-BE49-F238E27FC236}">
                    <a16:creationId xmlns:a16="http://schemas.microsoft.com/office/drawing/2014/main" id="{F23689CB-AAB4-634F-8FF6-EABBCB2505B0}"/>
                  </a:ext>
                </a:extLst>
              </p:cNvPr>
              <p:cNvSpPr/>
              <p:nvPr/>
            </p:nvSpPr>
            <p:spPr>
              <a:xfrm>
                <a:off x="4993609" y="4336814"/>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Ellips 85">
                <a:extLst>
                  <a:ext uri="{FF2B5EF4-FFF2-40B4-BE49-F238E27FC236}">
                    <a16:creationId xmlns:a16="http://schemas.microsoft.com/office/drawing/2014/main" id="{60809438-0042-0A4F-A6A1-6D93971E517C}"/>
                  </a:ext>
                </a:extLst>
              </p:cNvPr>
              <p:cNvSpPr/>
              <p:nvPr/>
            </p:nvSpPr>
            <p:spPr>
              <a:xfrm>
                <a:off x="5057145" y="4400350"/>
                <a:ext cx="160883" cy="1608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cxnSp>
          <p:nvCxnSpPr>
            <p:cNvPr id="78" name="Rak 77">
              <a:extLst>
                <a:ext uri="{FF2B5EF4-FFF2-40B4-BE49-F238E27FC236}">
                  <a16:creationId xmlns:a16="http://schemas.microsoft.com/office/drawing/2014/main" id="{20B09EDD-24AF-7B43-9729-E95610ECC32F}"/>
                </a:ext>
              </a:extLst>
            </p:cNvPr>
            <p:cNvCxnSpPr>
              <a:cxnSpLocks/>
              <a:stCxn id="53" idx="0"/>
            </p:cNvCxnSpPr>
            <p:nvPr/>
          </p:nvCxnSpPr>
          <p:spPr>
            <a:xfrm>
              <a:off x="8961472" y="1900933"/>
              <a:ext cx="6246" cy="2680673"/>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9" name="Grupp 78">
              <a:extLst>
                <a:ext uri="{FF2B5EF4-FFF2-40B4-BE49-F238E27FC236}">
                  <a16:creationId xmlns:a16="http://schemas.microsoft.com/office/drawing/2014/main" id="{8EBF377E-BA24-E846-A470-9774F2E0182A}"/>
                </a:ext>
              </a:extLst>
            </p:cNvPr>
            <p:cNvGrpSpPr/>
            <p:nvPr/>
          </p:nvGrpSpPr>
          <p:grpSpPr>
            <a:xfrm>
              <a:off x="8871470" y="3971338"/>
              <a:ext cx="180000" cy="180000"/>
              <a:chOff x="8806968" y="4433575"/>
              <a:chExt cx="287956" cy="287956"/>
            </a:xfrm>
          </p:grpSpPr>
          <p:sp>
            <p:nvSpPr>
              <p:cNvPr id="83" name="Ellips 82">
                <a:extLst>
                  <a:ext uri="{FF2B5EF4-FFF2-40B4-BE49-F238E27FC236}">
                    <a16:creationId xmlns:a16="http://schemas.microsoft.com/office/drawing/2014/main" id="{43A84491-E72F-5D46-88C7-E3710BA62FCF}"/>
                  </a:ext>
                </a:extLst>
              </p:cNvPr>
              <p:cNvSpPr/>
              <p:nvPr/>
            </p:nvSpPr>
            <p:spPr>
              <a:xfrm>
                <a:off x="8806968" y="4433575"/>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Ellips 83">
                <a:extLst>
                  <a:ext uri="{FF2B5EF4-FFF2-40B4-BE49-F238E27FC236}">
                    <a16:creationId xmlns:a16="http://schemas.microsoft.com/office/drawing/2014/main" id="{83BC0C3A-860E-3448-A671-94B3AD41BEEF}"/>
                  </a:ext>
                </a:extLst>
              </p:cNvPr>
              <p:cNvSpPr/>
              <p:nvPr/>
            </p:nvSpPr>
            <p:spPr>
              <a:xfrm>
                <a:off x="8870504" y="4497111"/>
                <a:ext cx="160883" cy="1608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80" name="Grupp 79">
              <a:extLst>
                <a:ext uri="{FF2B5EF4-FFF2-40B4-BE49-F238E27FC236}">
                  <a16:creationId xmlns:a16="http://schemas.microsoft.com/office/drawing/2014/main" id="{8145EFE2-B39C-B14A-96A5-9D68ED96F8E3}"/>
                </a:ext>
              </a:extLst>
            </p:cNvPr>
            <p:cNvGrpSpPr/>
            <p:nvPr/>
          </p:nvGrpSpPr>
          <p:grpSpPr>
            <a:xfrm>
              <a:off x="11147930" y="3181060"/>
              <a:ext cx="180000" cy="180000"/>
              <a:chOff x="9594565" y="1796340"/>
              <a:chExt cx="287956" cy="287956"/>
            </a:xfrm>
          </p:grpSpPr>
          <p:sp>
            <p:nvSpPr>
              <p:cNvPr id="81" name="Ellips 80">
                <a:extLst>
                  <a:ext uri="{FF2B5EF4-FFF2-40B4-BE49-F238E27FC236}">
                    <a16:creationId xmlns:a16="http://schemas.microsoft.com/office/drawing/2014/main" id="{8BADE955-B8BE-604E-B33A-015C92CA8442}"/>
                  </a:ext>
                </a:extLst>
              </p:cNvPr>
              <p:cNvSpPr/>
              <p:nvPr/>
            </p:nvSpPr>
            <p:spPr>
              <a:xfrm>
                <a:off x="9594565" y="1796340"/>
                <a:ext cx="287956" cy="287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Ellips 81">
                <a:extLst>
                  <a:ext uri="{FF2B5EF4-FFF2-40B4-BE49-F238E27FC236}">
                    <a16:creationId xmlns:a16="http://schemas.microsoft.com/office/drawing/2014/main" id="{EA665F75-65BD-4D4F-8E31-622845457BDA}"/>
                  </a:ext>
                </a:extLst>
              </p:cNvPr>
              <p:cNvSpPr/>
              <p:nvPr/>
            </p:nvSpPr>
            <p:spPr>
              <a:xfrm>
                <a:off x="9658101" y="1859876"/>
                <a:ext cx="160883" cy="1608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grpSp>
        <p:nvGrpSpPr>
          <p:cNvPr id="119" name="Grupp 118">
            <a:extLst>
              <a:ext uri="{FF2B5EF4-FFF2-40B4-BE49-F238E27FC236}">
                <a16:creationId xmlns:a16="http://schemas.microsoft.com/office/drawing/2014/main" id="{333644C3-9658-0B42-9BAF-942F6A32F689}"/>
              </a:ext>
              <a:ext uri="{C183D7F6-B498-43B3-948B-1728B52AA6E4}">
                <adec:decorative xmlns:adec="http://schemas.microsoft.com/office/drawing/2017/decorative" val="1"/>
              </a:ext>
            </a:extLst>
          </p:cNvPr>
          <p:cNvGrpSpPr/>
          <p:nvPr/>
        </p:nvGrpSpPr>
        <p:grpSpPr>
          <a:xfrm>
            <a:off x="10956470" y="2061033"/>
            <a:ext cx="562921" cy="562921"/>
            <a:chOff x="10956470" y="2061033"/>
            <a:chExt cx="562921" cy="562921"/>
          </a:xfrm>
        </p:grpSpPr>
        <p:sp>
          <p:nvSpPr>
            <p:cNvPr id="50" name="Ellips 49">
              <a:extLst>
                <a:ext uri="{FF2B5EF4-FFF2-40B4-BE49-F238E27FC236}">
                  <a16:creationId xmlns:a16="http://schemas.microsoft.com/office/drawing/2014/main" id="{7290569B-E7C8-DB4B-B15E-7C6F855A2D53}"/>
                </a:ext>
              </a:extLst>
            </p:cNvPr>
            <p:cNvSpPr/>
            <p:nvPr/>
          </p:nvSpPr>
          <p:spPr>
            <a:xfrm>
              <a:off x="10956470" y="2061033"/>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5" name="Bild 104">
              <a:extLst>
                <a:ext uri="{FF2B5EF4-FFF2-40B4-BE49-F238E27FC236}">
                  <a16:creationId xmlns:a16="http://schemas.microsoft.com/office/drawing/2014/main" id="{33F4A0C4-5CEB-264A-A578-FEF9E70C6CB2}"/>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037838" y="2144418"/>
              <a:ext cx="400181" cy="400181"/>
            </a:xfrm>
            <a:prstGeom prst="rect">
              <a:avLst/>
            </a:prstGeom>
          </p:spPr>
        </p:pic>
      </p:grpSp>
      <p:grpSp>
        <p:nvGrpSpPr>
          <p:cNvPr id="113" name="Grupp 112">
            <a:extLst>
              <a:ext uri="{FF2B5EF4-FFF2-40B4-BE49-F238E27FC236}">
                <a16:creationId xmlns:a16="http://schemas.microsoft.com/office/drawing/2014/main" id="{DE5BA2A4-E635-3247-9671-5CABE92143BE}"/>
              </a:ext>
              <a:ext uri="{C183D7F6-B498-43B3-948B-1728B52AA6E4}">
                <adec:decorative xmlns:adec="http://schemas.microsoft.com/office/drawing/2017/decorative" val="1"/>
              </a:ext>
            </a:extLst>
          </p:cNvPr>
          <p:cNvGrpSpPr/>
          <p:nvPr/>
        </p:nvGrpSpPr>
        <p:grpSpPr>
          <a:xfrm>
            <a:off x="5606458" y="2067209"/>
            <a:ext cx="562921" cy="562921"/>
            <a:chOff x="5606458" y="2067209"/>
            <a:chExt cx="562921" cy="562921"/>
          </a:xfrm>
        </p:grpSpPr>
        <p:sp>
          <p:nvSpPr>
            <p:cNvPr id="18" name="Ellips 17">
              <a:extLst>
                <a:ext uri="{FF2B5EF4-FFF2-40B4-BE49-F238E27FC236}">
                  <a16:creationId xmlns:a16="http://schemas.microsoft.com/office/drawing/2014/main" id="{DFA6BAAA-FF3D-B44F-A7B5-BFE5E6CFC154}"/>
                </a:ext>
              </a:extLst>
            </p:cNvPr>
            <p:cNvSpPr/>
            <p:nvPr/>
          </p:nvSpPr>
          <p:spPr>
            <a:xfrm>
              <a:off x="5606458" y="2067209"/>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6" name="Bild 105">
              <a:extLst>
                <a:ext uri="{FF2B5EF4-FFF2-40B4-BE49-F238E27FC236}">
                  <a16:creationId xmlns:a16="http://schemas.microsoft.com/office/drawing/2014/main" id="{A8583B48-967B-4344-AAD3-95FE35AA680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714287" y="2151361"/>
              <a:ext cx="386583" cy="386583"/>
            </a:xfrm>
            <a:prstGeom prst="rect">
              <a:avLst/>
            </a:prstGeom>
          </p:spPr>
        </p:pic>
      </p:grpSp>
      <p:grpSp>
        <p:nvGrpSpPr>
          <p:cNvPr id="116" name="Grupp 115">
            <a:extLst>
              <a:ext uri="{FF2B5EF4-FFF2-40B4-BE49-F238E27FC236}">
                <a16:creationId xmlns:a16="http://schemas.microsoft.com/office/drawing/2014/main" id="{E319C2E6-6E29-6449-BCAE-DEA8D75B4154}"/>
              </a:ext>
              <a:ext uri="{C183D7F6-B498-43B3-948B-1728B52AA6E4}">
                <adec:decorative xmlns:adec="http://schemas.microsoft.com/office/drawing/2017/decorative" val="1"/>
              </a:ext>
            </a:extLst>
          </p:cNvPr>
          <p:cNvGrpSpPr/>
          <p:nvPr/>
        </p:nvGrpSpPr>
        <p:grpSpPr>
          <a:xfrm>
            <a:off x="8165403" y="5297715"/>
            <a:ext cx="562921" cy="562921"/>
            <a:chOff x="8165403" y="5297715"/>
            <a:chExt cx="562921" cy="562921"/>
          </a:xfrm>
        </p:grpSpPr>
        <p:sp>
          <p:nvSpPr>
            <p:cNvPr id="44" name="Ellips 43">
              <a:extLst>
                <a:ext uri="{FF2B5EF4-FFF2-40B4-BE49-F238E27FC236}">
                  <a16:creationId xmlns:a16="http://schemas.microsoft.com/office/drawing/2014/main" id="{368726CB-4C97-C849-906B-2F1B7DFC488E}"/>
                </a:ext>
              </a:extLst>
            </p:cNvPr>
            <p:cNvSpPr/>
            <p:nvPr/>
          </p:nvSpPr>
          <p:spPr>
            <a:xfrm>
              <a:off x="8165403" y="5297715"/>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7" name="Bild 106">
              <a:extLst>
                <a:ext uri="{FF2B5EF4-FFF2-40B4-BE49-F238E27FC236}">
                  <a16:creationId xmlns:a16="http://schemas.microsoft.com/office/drawing/2014/main" id="{98B3A93E-F91B-9F4A-AAC6-B44E4BDA2879}"/>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266944" y="5399080"/>
              <a:ext cx="365937" cy="365937"/>
            </a:xfrm>
            <a:prstGeom prst="rect">
              <a:avLst/>
            </a:prstGeom>
          </p:spPr>
        </p:pic>
      </p:grpSp>
      <p:grpSp>
        <p:nvGrpSpPr>
          <p:cNvPr id="118" name="Grupp 117">
            <a:extLst>
              <a:ext uri="{FF2B5EF4-FFF2-40B4-BE49-F238E27FC236}">
                <a16:creationId xmlns:a16="http://schemas.microsoft.com/office/drawing/2014/main" id="{4A0BDDD5-E277-4D48-A1A8-FF6F2F2551A3}"/>
              </a:ext>
              <a:ext uri="{C183D7F6-B498-43B3-948B-1728B52AA6E4}">
                <adec:decorative xmlns:adec="http://schemas.microsoft.com/office/drawing/2017/decorative" val="1"/>
              </a:ext>
            </a:extLst>
          </p:cNvPr>
          <p:cNvGrpSpPr/>
          <p:nvPr/>
        </p:nvGrpSpPr>
        <p:grpSpPr>
          <a:xfrm>
            <a:off x="9800457" y="3618986"/>
            <a:ext cx="562921" cy="562921"/>
            <a:chOff x="9800457" y="3618986"/>
            <a:chExt cx="562921" cy="562921"/>
          </a:xfrm>
        </p:grpSpPr>
        <p:sp>
          <p:nvSpPr>
            <p:cNvPr id="27" name="Ellips 26">
              <a:extLst>
                <a:ext uri="{FF2B5EF4-FFF2-40B4-BE49-F238E27FC236}">
                  <a16:creationId xmlns:a16="http://schemas.microsoft.com/office/drawing/2014/main" id="{97CD0505-DDB4-8148-ABED-D82710CAAE04}"/>
                </a:ext>
              </a:extLst>
            </p:cNvPr>
            <p:cNvSpPr/>
            <p:nvPr/>
          </p:nvSpPr>
          <p:spPr>
            <a:xfrm>
              <a:off x="9800457" y="3618986"/>
              <a:ext cx="562921" cy="56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8" name="Bild 107">
              <a:extLst>
                <a:ext uri="{FF2B5EF4-FFF2-40B4-BE49-F238E27FC236}">
                  <a16:creationId xmlns:a16="http://schemas.microsoft.com/office/drawing/2014/main" id="{52301B08-CEB4-F64E-A58D-BD3094D3670A}"/>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9872348" y="3677687"/>
              <a:ext cx="426489" cy="426489"/>
            </a:xfrm>
            <a:prstGeom prst="rect">
              <a:avLst/>
            </a:prstGeom>
          </p:spPr>
        </p:pic>
      </p:grpSp>
    </p:spTree>
    <p:extLst>
      <p:ext uri="{BB962C8B-B14F-4D97-AF65-F5344CB8AC3E}">
        <p14:creationId xmlns:p14="http://schemas.microsoft.com/office/powerpoint/2010/main" val="2424446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1250"/>
                                        <p:tgtEl>
                                          <p:spTgt spid="51"/>
                                        </p:tgtEl>
                                      </p:cBhvr>
                                    </p:animEffect>
                                  </p:childTnLst>
                                </p:cTn>
                              </p:par>
                            </p:childTnLst>
                          </p:cTn>
                        </p:par>
                        <p:par>
                          <p:cTn id="8" fill="hold">
                            <p:stCondLst>
                              <p:cond delay="125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75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75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50"/>
                                        <p:tgtEl>
                                          <p:spTgt spid="13"/>
                                        </p:tgtEl>
                                      </p:cBhvr>
                                    </p:animEffec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250"/>
                                        <p:tgtEl>
                                          <p:spTgt spid="40"/>
                                        </p:tgtEl>
                                      </p:cBhvr>
                                    </p:animEffect>
                                  </p:childTnLst>
                                </p:cTn>
                              </p:par>
                            </p:childTnLst>
                          </p:cTn>
                        </p:par>
                        <p:par>
                          <p:cTn id="36" fill="hold">
                            <p:stCondLst>
                              <p:cond delay="2250"/>
                            </p:stCondLst>
                            <p:childTnLst>
                              <p:par>
                                <p:cTn id="37" presetID="1"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225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childTnLst>
                          </p:cTn>
                        </p:par>
                        <p:par>
                          <p:cTn id="43" fill="hold">
                            <p:stCondLst>
                              <p:cond delay="2500"/>
                            </p:stCondLst>
                            <p:childTnLst>
                              <p:par>
                                <p:cTn id="44" presetID="1"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50"/>
                                        <p:tgtEl>
                                          <p:spTgt spid="20"/>
                                        </p:tgtEl>
                                      </p:cBhvr>
                                    </p:animEffect>
                                  </p:childTnLst>
                                </p:cTn>
                              </p:par>
                            </p:childTnLst>
                          </p:cTn>
                        </p:par>
                        <p:par>
                          <p:cTn id="50" fill="hold">
                            <p:stCondLst>
                              <p:cond delay="2750"/>
                            </p:stCondLst>
                            <p:childTnLst>
                              <p:par>
                                <p:cTn id="51" presetID="1" presetClass="entr" presetSubtype="0"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250"/>
                                        <p:tgtEl>
                                          <p:spTgt spid="32"/>
                                        </p:tgtEl>
                                      </p:cBhvr>
                                    </p:animEffect>
                                  </p:childTnLst>
                                </p:cTn>
                              </p:par>
                            </p:childTnLst>
                          </p:cTn>
                        </p:par>
                        <p:par>
                          <p:cTn id="57" fill="hold">
                            <p:stCondLst>
                              <p:cond delay="3000"/>
                            </p:stCondLst>
                            <p:childTnLst>
                              <p:par>
                                <p:cTn id="58" presetID="1" presetClass="entr" presetSubtype="0"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par>
                          <p:cTn id="60" fill="hold">
                            <p:stCondLst>
                              <p:cond delay="300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250"/>
                                        <p:tgtEl>
                                          <p:spTgt spid="28"/>
                                        </p:tgtEl>
                                      </p:cBhvr>
                                    </p:animEffect>
                                  </p:childTnLst>
                                </p:cTn>
                              </p:par>
                            </p:childTnLst>
                          </p:cTn>
                        </p:par>
                        <p:par>
                          <p:cTn id="64" fill="hold">
                            <p:stCondLst>
                              <p:cond delay="3250"/>
                            </p:stCondLst>
                            <p:childTnLst>
                              <p:par>
                                <p:cTn id="65" presetID="1" presetClass="entr" presetSubtype="0" fill="hold" grpId="0" nodeType="after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par>
                          <p:cTn id="67" fill="hold">
                            <p:stCondLst>
                              <p:cond delay="3250"/>
                            </p:stCondLst>
                            <p:childTnLst>
                              <p:par>
                                <p:cTn id="68" presetID="10" presetClass="entr" presetSubtype="0"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250"/>
                                        <p:tgtEl>
                                          <p:spTgt spid="43"/>
                                        </p:tgtEl>
                                      </p:cBhvr>
                                    </p:animEffect>
                                  </p:childTnLst>
                                </p:cTn>
                              </p:par>
                            </p:childTnLst>
                          </p:cTn>
                        </p:par>
                        <p:par>
                          <p:cTn id="71" fill="hold">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p:stCondLst>
                              <p:cond delay="3500"/>
                            </p:stCondLst>
                            <p:childTnLst>
                              <p:par>
                                <p:cTn id="75" presetID="10" presetClass="entr" presetSubtype="0" fill="hold" grpId="0"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250"/>
                                        <p:tgtEl>
                                          <p:spTgt spid="26"/>
                                        </p:tgtEl>
                                      </p:cBhvr>
                                    </p:animEffect>
                                  </p:childTnLst>
                                </p:cTn>
                              </p:par>
                            </p:childTnLst>
                          </p:cTn>
                        </p:par>
                        <p:par>
                          <p:cTn id="78" fill="hold">
                            <p:stCondLst>
                              <p:cond delay="3750"/>
                            </p:stCondLst>
                            <p:childTnLst>
                              <p:par>
                                <p:cTn id="79" presetID="1" presetClass="entr" presetSubtype="0" fill="hold" grpId="0" nodeType="after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par>
                          <p:cTn id="81" fill="hold">
                            <p:stCondLst>
                              <p:cond delay="3750"/>
                            </p:stCondLst>
                            <p:childTnLst>
                              <p:par>
                                <p:cTn id="82" presetID="10" presetClass="entr" presetSubtype="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250"/>
                                        <p:tgtEl>
                                          <p:spTgt spid="23"/>
                                        </p:tgtEl>
                                      </p:cBhvr>
                                    </p:animEffect>
                                  </p:childTnLst>
                                </p:cTn>
                              </p:par>
                            </p:childTnLst>
                          </p:cTn>
                        </p:par>
                        <p:par>
                          <p:cTn id="85" fill="hold">
                            <p:stCondLst>
                              <p:cond delay="4000"/>
                            </p:stCondLst>
                            <p:childTnLst>
                              <p:par>
                                <p:cTn id="86" presetID="1" presetClass="entr" presetSubtype="0" fill="hold" grpId="0" nodeType="afterEffect">
                                  <p:stCondLst>
                                    <p:cond delay="0"/>
                                  </p:stCondLst>
                                  <p:childTnLst>
                                    <p:set>
                                      <p:cBhvr>
                                        <p:cTn id="87" dur="1" fill="hold">
                                          <p:stCondLst>
                                            <p:cond delay="0"/>
                                          </p:stCondLst>
                                        </p:cTn>
                                        <p:tgtEl>
                                          <p:spTgt spid="48"/>
                                        </p:tgtEl>
                                        <p:attrNameLst>
                                          <p:attrName>style.visibility</p:attrName>
                                        </p:attrNameLst>
                                      </p:cBhvr>
                                      <p:to>
                                        <p:strVal val="visible"/>
                                      </p:to>
                                    </p:set>
                                  </p:childTnLst>
                                </p:cTn>
                              </p:par>
                            </p:childTnLst>
                          </p:cTn>
                        </p:par>
                        <p:par>
                          <p:cTn id="88" fill="hold">
                            <p:stCondLst>
                              <p:cond delay="4000"/>
                            </p:stCondLst>
                            <p:childTnLst>
                              <p:par>
                                <p:cTn id="89" presetID="10" presetClass="entr" presetSubtype="0" fill="hold" grpId="0" nodeType="after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P spid="13" grpId="0"/>
      <p:bldP spid="15" grpId="0"/>
      <p:bldP spid="16" grpId="0"/>
      <p:bldP spid="17" grpId="0"/>
      <p:bldP spid="19" grpId="0"/>
      <p:bldP spid="20" grpId="0"/>
      <p:bldP spid="22" grpId="0"/>
      <p:bldP spid="23" grpId="0"/>
      <p:bldP spid="25" grpId="0"/>
      <p:bldP spid="26" grpId="0"/>
      <p:bldP spid="28" grpId="0"/>
      <p:bldP spid="30" grpId="0"/>
      <p:bldP spid="31" grpId="0"/>
      <p:bldP spid="32" grpId="0"/>
      <p:bldP spid="39" grpId="0"/>
      <p:bldP spid="40" grpId="0"/>
      <p:bldP spid="42" grpId="0"/>
      <p:bldP spid="43" grpId="0"/>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DF6C0761-83A4-7340-96C7-FDD0B435AB68}"/>
              </a:ext>
            </a:extLst>
          </p:cNvPr>
          <p:cNvSpPr>
            <a:spLocks noGrp="1"/>
          </p:cNvSpPr>
          <p:nvPr>
            <p:ph type="body" sz="quarter" idx="10"/>
          </p:nvPr>
        </p:nvSpPr>
        <p:spPr>
          <a:xfrm>
            <a:off x="479425" y="333375"/>
            <a:ext cx="11233150" cy="552253"/>
          </a:xfrm>
        </p:spPr>
        <p:txBody>
          <a:bodyPr vert="horz" lIns="0" tIns="108000" rIns="0" bIns="0" rtlCol="0" anchor="t">
            <a:spAutoFit/>
          </a:bodyPr>
          <a:lstStyle/>
          <a:p>
            <a:pPr marL="7620" indent="-7620"/>
            <a:r>
              <a:rPr lang="sv-SE" dirty="0" err="1"/>
              <a:t>Also</a:t>
            </a:r>
            <a:r>
              <a:rPr lang="sv-SE" dirty="0"/>
              <a:t> from Skåne...</a:t>
            </a:r>
          </a:p>
        </p:txBody>
      </p:sp>
      <p:sp>
        <p:nvSpPr>
          <p:cNvPr id="5" name="Platshållare för bildnummer 4">
            <a:extLst>
              <a:ext uri="{FF2B5EF4-FFF2-40B4-BE49-F238E27FC236}">
                <a16:creationId xmlns:a16="http://schemas.microsoft.com/office/drawing/2014/main" id="{B434D7E1-3521-B149-B1E7-08710929BE8E}"/>
              </a:ext>
            </a:extLst>
          </p:cNvPr>
          <p:cNvSpPr>
            <a:spLocks noGrp="1"/>
          </p:cNvSpPr>
          <p:nvPr>
            <p:ph type="sldNum" sz="quarter" idx="4"/>
          </p:nvPr>
        </p:nvSpPr>
        <p:spPr/>
        <p:txBody>
          <a:bodyPr/>
          <a:lstStyle/>
          <a:p>
            <a:fld id="{C1E69EDB-085D-3646-A64D-879957A4B620}" type="slidenum">
              <a:rPr lang="sv-SE" smtClean="0"/>
              <a:t>14</a:t>
            </a:fld>
            <a:endParaRPr lang="sv-SE"/>
          </a:p>
        </p:txBody>
      </p:sp>
      <p:sp>
        <p:nvSpPr>
          <p:cNvPr id="6" name="textruta 5">
            <a:extLst>
              <a:ext uri="{FF2B5EF4-FFF2-40B4-BE49-F238E27FC236}">
                <a16:creationId xmlns:a16="http://schemas.microsoft.com/office/drawing/2014/main" id="{BC19A837-63D6-5A4D-8749-B0D98464175C}"/>
              </a:ext>
            </a:extLst>
          </p:cNvPr>
          <p:cNvSpPr txBox="1"/>
          <p:nvPr/>
        </p:nvSpPr>
        <p:spPr>
          <a:xfrm>
            <a:off x="986294" y="1997787"/>
            <a:ext cx="4626908" cy="784830"/>
          </a:xfrm>
          <a:prstGeom prst="rect">
            <a:avLst/>
          </a:prstGeom>
          <a:noFill/>
        </p:spPr>
        <p:txBody>
          <a:bodyPr wrap="none" rtlCol="0">
            <a:spAutoFit/>
          </a:bodyPr>
          <a:lstStyle/>
          <a:p>
            <a:r>
              <a:rPr lang="sv-SE" sz="4500" b="1">
                <a:solidFill>
                  <a:schemeClr val="accent2"/>
                </a:solidFill>
              </a:rPr>
              <a:t>Zlatan </a:t>
            </a:r>
            <a:r>
              <a:rPr lang="sv-SE" sz="4500" b="1" err="1">
                <a:solidFill>
                  <a:schemeClr val="accent2"/>
                </a:solidFill>
              </a:rPr>
              <a:t>Ibrahimović</a:t>
            </a:r>
            <a:endParaRPr lang="sv-SE" sz="4500" b="1">
              <a:solidFill>
                <a:schemeClr val="accent2"/>
              </a:solidFill>
            </a:endParaRPr>
          </a:p>
        </p:txBody>
      </p:sp>
      <p:sp>
        <p:nvSpPr>
          <p:cNvPr id="7" name="textruta 6">
            <a:extLst>
              <a:ext uri="{FF2B5EF4-FFF2-40B4-BE49-F238E27FC236}">
                <a16:creationId xmlns:a16="http://schemas.microsoft.com/office/drawing/2014/main" id="{C6514154-63EF-794F-B17F-9063487F19D2}"/>
              </a:ext>
            </a:extLst>
          </p:cNvPr>
          <p:cNvSpPr txBox="1"/>
          <p:nvPr/>
        </p:nvSpPr>
        <p:spPr>
          <a:xfrm rot="16200000">
            <a:off x="4402581" y="3108728"/>
            <a:ext cx="2941831" cy="784830"/>
          </a:xfrm>
          <a:prstGeom prst="rect">
            <a:avLst/>
          </a:prstGeom>
          <a:noFill/>
        </p:spPr>
        <p:txBody>
          <a:bodyPr wrap="none" rtlCol="0">
            <a:spAutoFit/>
          </a:bodyPr>
          <a:lstStyle/>
          <a:p>
            <a:r>
              <a:rPr lang="sv-SE" sz="4500" b="1">
                <a:solidFill>
                  <a:schemeClr val="accent2"/>
                </a:solidFill>
              </a:rPr>
              <a:t>The Sounds</a:t>
            </a:r>
          </a:p>
        </p:txBody>
      </p:sp>
      <p:sp>
        <p:nvSpPr>
          <p:cNvPr id="8" name="textruta 7">
            <a:extLst>
              <a:ext uri="{FF2B5EF4-FFF2-40B4-BE49-F238E27FC236}">
                <a16:creationId xmlns:a16="http://schemas.microsoft.com/office/drawing/2014/main" id="{8CD3AC62-B925-A746-AA6D-F4F1E16E4878}"/>
              </a:ext>
            </a:extLst>
          </p:cNvPr>
          <p:cNvSpPr txBox="1"/>
          <p:nvPr/>
        </p:nvSpPr>
        <p:spPr>
          <a:xfrm>
            <a:off x="2503055" y="2905396"/>
            <a:ext cx="3110147" cy="1477328"/>
          </a:xfrm>
          <a:prstGeom prst="rect">
            <a:avLst/>
          </a:prstGeom>
          <a:noFill/>
        </p:spPr>
        <p:txBody>
          <a:bodyPr wrap="none" rtlCol="0">
            <a:spAutoFit/>
          </a:bodyPr>
          <a:lstStyle/>
          <a:p>
            <a:pPr algn="r"/>
            <a:r>
              <a:rPr lang="sv-SE" sz="4500" b="1" err="1">
                <a:solidFill>
                  <a:schemeClr val="accent2"/>
                </a:solidFill>
              </a:rPr>
              <a:t>Ubisoft’s</a:t>
            </a:r>
            <a:endParaRPr lang="sv-SE" sz="4500" b="1">
              <a:solidFill>
                <a:schemeClr val="accent2"/>
              </a:solidFill>
            </a:endParaRPr>
          </a:p>
          <a:p>
            <a:pPr algn="r"/>
            <a:r>
              <a:rPr lang="sv-SE" sz="4500" b="1">
                <a:solidFill>
                  <a:schemeClr val="accent2"/>
                </a:solidFill>
              </a:rPr>
              <a:t>The Division</a:t>
            </a:r>
          </a:p>
        </p:txBody>
      </p:sp>
      <p:sp>
        <p:nvSpPr>
          <p:cNvPr id="9" name="textruta 8">
            <a:extLst>
              <a:ext uri="{FF2B5EF4-FFF2-40B4-BE49-F238E27FC236}">
                <a16:creationId xmlns:a16="http://schemas.microsoft.com/office/drawing/2014/main" id="{8D29FFB0-BF41-EC40-8CDA-6D87F01E2DD9}"/>
              </a:ext>
            </a:extLst>
          </p:cNvPr>
          <p:cNvSpPr txBox="1"/>
          <p:nvPr/>
        </p:nvSpPr>
        <p:spPr>
          <a:xfrm>
            <a:off x="6180954" y="3389602"/>
            <a:ext cx="2646365" cy="784830"/>
          </a:xfrm>
          <a:prstGeom prst="rect">
            <a:avLst/>
          </a:prstGeom>
          <a:noFill/>
        </p:spPr>
        <p:txBody>
          <a:bodyPr wrap="none" rtlCol="0">
            <a:spAutoFit/>
          </a:bodyPr>
          <a:lstStyle/>
          <a:p>
            <a:r>
              <a:rPr lang="sv-SE" sz="4500" b="1">
                <a:solidFill>
                  <a:schemeClr val="accent2"/>
                </a:solidFill>
              </a:rPr>
              <a:t>Crisp Rolls</a:t>
            </a:r>
          </a:p>
        </p:txBody>
      </p:sp>
      <p:sp>
        <p:nvSpPr>
          <p:cNvPr id="10" name="textruta 9">
            <a:extLst>
              <a:ext uri="{FF2B5EF4-FFF2-40B4-BE49-F238E27FC236}">
                <a16:creationId xmlns:a16="http://schemas.microsoft.com/office/drawing/2014/main" id="{47F8C3CA-7B53-BE45-9BDA-18392E9929E8}"/>
              </a:ext>
            </a:extLst>
          </p:cNvPr>
          <p:cNvSpPr txBox="1"/>
          <p:nvPr/>
        </p:nvSpPr>
        <p:spPr>
          <a:xfrm>
            <a:off x="6140752" y="2548143"/>
            <a:ext cx="3653821" cy="784831"/>
          </a:xfrm>
          <a:prstGeom prst="rect">
            <a:avLst/>
          </a:prstGeom>
          <a:noFill/>
        </p:spPr>
        <p:txBody>
          <a:bodyPr wrap="none" rtlCol="0">
            <a:spAutoFit/>
          </a:bodyPr>
          <a:lstStyle/>
          <a:p>
            <a:r>
              <a:rPr lang="sv-SE" sz="4500" b="1">
                <a:solidFill>
                  <a:schemeClr val="accent2"/>
                </a:solidFill>
              </a:rPr>
              <a:t>Absolut Vodka</a:t>
            </a:r>
          </a:p>
        </p:txBody>
      </p:sp>
      <p:sp>
        <p:nvSpPr>
          <p:cNvPr id="11" name="textruta 10">
            <a:extLst>
              <a:ext uri="{FF2B5EF4-FFF2-40B4-BE49-F238E27FC236}">
                <a16:creationId xmlns:a16="http://schemas.microsoft.com/office/drawing/2014/main" id="{60147276-8D4A-3E41-9EFC-4128186493B5}"/>
              </a:ext>
            </a:extLst>
          </p:cNvPr>
          <p:cNvSpPr txBox="1"/>
          <p:nvPr/>
        </p:nvSpPr>
        <p:spPr>
          <a:xfrm>
            <a:off x="6075831" y="4141976"/>
            <a:ext cx="4634538" cy="784830"/>
          </a:xfrm>
          <a:prstGeom prst="rect">
            <a:avLst/>
          </a:prstGeom>
          <a:noFill/>
        </p:spPr>
        <p:txBody>
          <a:bodyPr wrap="none" lIns="91440" tIns="45720" rIns="91440" bIns="45720" rtlCol="0" anchor="t">
            <a:spAutoFit/>
          </a:bodyPr>
          <a:lstStyle/>
          <a:p>
            <a:pPr algn="ctr"/>
            <a:r>
              <a:rPr lang="sv-SE" sz="4500" b="1">
                <a:solidFill>
                  <a:schemeClr val="accent2"/>
                </a:solidFill>
              </a:rPr>
              <a:t>Marie Fredriksson</a:t>
            </a:r>
          </a:p>
        </p:txBody>
      </p:sp>
    </p:spTree>
    <p:extLst>
      <p:ext uri="{BB962C8B-B14F-4D97-AF65-F5344CB8AC3E}">
        <p14:creationId xmlns:p14="http://schemas.microsoft.com/office/powerpoint/2010/main" val="7400863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A7615FF6-21FE-1C4B-8A34-BA76A89D19B0}"/>
              </a:ext>
            </a:extLst>
          </p:cNvPr>
          <p:cNvSpPr>
            <a:spLocks noGrp="1"/>
          </p:cNvSpPr>
          <p:nvPr>
            <p:ph type="body" sz="quarter" idx="10"/>
          </p:nvPr>
        </p:nvSpPr>
        <p:spPr>
          <a:xfrm>
            <a:off x="441381" y="577775"/>
            <a:ext cx="8026228" cy="824350"/>
          </a:xfrm>
        </p:spPr>
        <p:txBody>
          <a:bodyPr/>
          <a:lstStyle/>
          <a:p>
            <a:pPr fontAlgn="base"/>
            <a:r>
              <a:rPr lang="sv-SE" b="0"/>
              <a:t>​</a:t>
            </a:r>
          </a:p>
          <a:p>
            <a:endParaRPr lang="sv-SE"/>
          </a:p>
        </p:txBody>
      </p:sp>
      <p:sp>
        <p:nvSpPr>
          <p:cNvPr id="5" name="Platshållare för bildnummer 4" descr="Sidnummer">
            <a:extLst>
              <a:ext uri="{FF2B5EF4-FFF2-40B4-BE49-F238E27FC236}">
                <a16:creationId xmlns:a16="http://schemas.microsoft.com/office/drawing/2014/main" id="{ADB9512A-13E6-9C4A-999F-F5E729AD0E24}"/>
              </a:ext>
            </a:extLst>
          </p:cNvPr>
          <p:cNvSpPr>
            <a:spLocks noGrp="1"/>
          </p:cNvSpPr>
          <p:nvPr>
            <p:ph type="sldNum" sz="quarter" idx="4"/>
          </p:nvPr>
        </p:nvSpPr>
        <p:spPr/>
        <p:txBody>
          <a:bodyPr lIns="46800" tIns="46800" rIns="46800" bIns="45720" anchor="ctr" anchorCtr="1"/>
          <a:lstStyle/>
          <a:p>
            <a:pPr algn="ctr"/>
            <a:fld id="{C1E69EDB-085D-3646-A64D-879957A4B620}" type="slidenum">
              <a:rPr lang="sv-SE" smtClean="0">
                <a:solidFill>
                  <a:srgbClr val="FFFFFF"/>
                </a:solidFill>
              </a:rPr>
              <a:pPr algn="ctr"/>
              <a:t>15</a:t>
            </a:fld>
            <a:endParaRPr lang="sv-SE">
              <a:solidFill>
                <a:srgbClr val="FFFFFF"/>
              </a:solidFill>
            </a:endParaRPr>
          </a:p>
        </p:txBody>
      </p:sp>
      <p:sp>
        <p:nvSpPr>
          <p:cNvPr id="18" name="Rubrik 17">
            <a:extLst>
              <a:ext uri="{FF2B5EF4-FFF2-40B4-BE49-F238E27FC236}">
                <a16:creationId xmlns:a16="http://schemas.microsoft.com/office/drawing/2014/main" id="{226A8E54-DC22-A04D-8B25-D1ACB77E7461}"/>
              </a:ext>
            </a:extLst>
          </p:cNvPr>
          <p:cNvSpPr>
            <a:spLocks noGrp="1"/>
          </p:cNvSpPr>
          <p:nvPr>
            <p:ph type="title" idx="4294967295"/>
          </p:nvPr>
        </p:nvSpPr>
        <p:spPr>
          <a:xfrm>
            <a:off x="481569" y="459875"/>
            <a:ext cx="10515600" cy="442913"/>
          </a:xfrm>
        </p:spPr>
        <p:txBody>
          <a:bodyPr/>
          <a:lstStyle/>
          <a:p>
            <a:r>
              <a:rPr lang="sv-SE" sz="3200" dirty="0" err="1"/>
              <a:t>Examples</a:t>
            </a:r>
            <a:r>
              <a:rPr lang="sv-SE" sz="3200" dirty="0"/>
              <a:t> </a:t>
            </a:r>
            <a:r>
              <a:rPr lang="sv-SE" sz="3200" dirty="0" err="1"/>
              <a:t>of</a:t>
            </a:r>
            <a:r>
              <a:rPr lang="sv-SE" sz="3200" dirty="0"/>
              <a:t> global HQ or R&amp;D </a:t>
            </a:r>
            <a:r>
              <a:rPr lang="sv-SE" sz="3200" dirty="0" err="1"/>
              <a:t>based</a:t>
            </a:r>
            <a:r>
              <a:rPr lang="sv-SE" sz="3200" dirty="0"/>
              <a:t> in Skåne</a:t>
            </a:r>
            <a:r>
              <a:rPr lang="en-US" sz="3200" b="0" dirty="0"/>
              <a:t>​</a:t>
            </a:r>
            <a:endParaRPr lang="sv-SE" sz="3200" dirty="0"/>
          </a:p>
        </p:txBody>
      </p:sp>
      <p:pic>
        <p:nvPicPr>
          <p:cNvPr id="6" name="Picture 2" descr="Logos - Canon Press Centre - Canon Svenska">
            <a:extLst>
              <a:ext uri="{FF2B5EF4-FFF2-40B4-BE49-F238E27FC236}">
                <a16:creationId xmlns:a16="http://schemas.microsoft.com/office/drawing/2014/main" id="{EEA791F5-2D2F-8A4D-B752-AE05FFB7C3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902" y="1624517"/>
            <a:ext cx="1209215" cy="795883"/>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descr="IKEA logo and symbol">
            <a:extLst>
              <a:ext uri="{FF2B5EF4-FFF2-40B4-BE49-F238E27FC236}">
                <a16:creationId xmlns:a16="http://schemas.microsoft.com/office/drawing/2014/main" id="{38CFB4F1-0FDB-DE44-A3A3-0C7462C637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3638" y="2748631"/>
            <a:ext cx="897285" cy="320152"/>
          </a:xfrm>
          <a:prstGeom prst="rect">
            <a:avLst/>
          </a:prstGeom>
        </p:spPr>
      </p:pic>
      <p:pic>
        <p:nvPicPr>
          <p:cNvPr id="8" name="Picture Placeholder 25" descr="eon logo and symbol">
            <a:extLst>
              <a:ext uri="{FF2B5EF4-FFF2-40B4-BE49-F238E27FC236}">
                <a16:creationId xmlns:a16="http://schemas.microsoft.com/office/drawing/2014/main" id="{74370170-5940-154B-8B58-BFC9EFB4D8A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860100" y="2612189"/>
            <a:ext cx="990631" cy="626818"/>
          </a:xfrm>
          <a:prstGeom prst="rect">
            <a:avLst/>
          </a:prstGeom>
        </p:spPr>
      </p:pic>
      <p:pic>
        <p:nvPicPr>
          <p:cNvPr id="9" name="Bildobjekt 8" descr="Microsoft - Logos">
            <a:extLst>
              <a:ext uri="{FF2B5EF4-FFF2-40B4-BE49-F238E27FC236}">
                <a16:creationId xmlns:a16="http://schemas.microsoft.com/office/drawing/2014/main" id="{6FB9E04C-D836-5140-A056-3C98110722D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8896" b="33764"/>
          <a:stretch/>
        </p:blipFill>
        <p:spPr>
          <a:xfrm>
            <a:off x="4678508" y="1843192"/>
            <a:ext cx="1285375" cy="358533"/>
          </a:xfrm>
          <a:prstGeom prst="rect">
            <a:avLst/>
          </a:prstGeom>
        </p:spPr>
      </p:pic>
      <p:pic>
        <p:nvPicPr>
          <p:cNvPr id="10" name="Picture 10" descr="Huawei logo and symbol">
            <a:extLst>
              <a:ext uri="{FF2B5EF4-FFF2-40B4-BE49-F238E27FC236}">
                <a16:creationId xmlns:a16="http://schemas.microsoft.com/office/drawing/2014/main" id="{8DBA8BCC-5C31-3A45-97A2-6485A419D88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20320" y="4440873"/>
            <a:ext cx="551444" cy="560197"/>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objekt 10" descr="Toyota logo and symbol">
            <a:extLst>
              <a:ext uri="{FF2B5EF4-FFF2-40B4-BE49-F238E27FC236}">
                <a16:creationId xmlns:a16="http://schemas.microsoft.com/office/drawing/2014/main" id="{019EFAA2-A748-0D4A-9C5C-925EB3E84B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45378" y="3425227"/>
            <a:ext cx="961811" cy="627269"/>
          </a:xfrm>
          <a:prstGeom prst="rect">
            <a:avLst/>
          </a:prstGeom>
        </p:spPr>
      </p:pic>
      <p:pic>
        <p:nvPicPr>
          <p:cNvPr id="12" name="Picture 14" descr="Mercedes-Benz Logo (Horizontal) Download - AI - All Vector Logo">
            <a:extLst>
              <a:ext uri="{FF2B5EF4-FFF2-40B4-BE49-F238E27FC236}">
                <a16:creationId xmlns:a16="http://schemas.microsoft.com/office/drawing/2014/main" id="{F5054871-AA85-BB46-A5AA-D684B2CCC82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3855" y="4265259"/>
            <a:ext cx="1677022" cy="911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Trelleborg logo and symbol">
            <a:extLst>
              <a:ext uri="{FF2B5EF4-FFF2-40B4-BE49-F238E27FC236}">
                <a16:creationId xmlns:a16="http://schemas.microsoft.com/office/drawing/2014/main" id="{0AB7AD6F-77EA-FA43-B4A1-57574D2234B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076237" y="4400984"/>
            <a:ext cx="1139711" cy="6399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Schneider Electric">
            <a:extLst>
              <a:ext uri="{FF2B5EF4-FFF2-40B4-BE49-F238E27FC236}">
                <a16:creationId xmlns:a16="http://schemas.microsoft.com/office/drawing/2014/main" id="{5CF03925-7E81-2841-BD1B-5DE7D30F44F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363119" y="4540497"/>
            <a:ext cx="1196927" cy="3609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Peugeot - Wikipedia">
            <a:extLst>
              <a:ext uri="{FF2B5EF4-FFF2-40B4-BE49-F238E27FC236}">
                <a16:creationId xmlns:a16="http://schemas.microsoft.com/office/drawing/2014/main" id="{FB541C99-41B4-AD4D-9176-504719D767A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357308" y="2592679"/>
            <a:ext cx="979300" cy="6576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Perstorp logo and symbol">
            <a:extLst>
              <a:ext uri="{FF2B5EF4-FFF2-40B4-BE49-F238E27FC236}">
                <a16:creationId xmlns:a16="http://schemas.microsoft.com/office/drawing/2014/main" id="{DF39727C-9B15-6E4D-8A45-0370791BF2D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732139" y="4573350"/>
            <a:ext cx="1196927" cy="2952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Johnson &amp; Johnson logo and symbol">
            <a:extLst>
              <a:ext uri="{FF2B5EF4-FFF2-40B4-BE49-F238E27FC236}">
                <a16:creationId xmlns:a16="http://schemas.microsoft.com/office/drawing/2014/main" id="{4B096BE8-37CE-BA4D-92B2-23B6283358D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638935" y="5468579"/>
            <a:ext cx="1596242" cy="3032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4" descr="IBM logo and symbol, meaning, history, PNG">
            <a:extLst>
              <a:ext uri="{FF2B5EF4-FFF2-40B4-BE49-F238E27FC236}">
                <a16:creationId xmlns:a16="http://schemas.microsoft.com/office/drawing/2014/main" id="{2AADD787-045A-524F-9E32-0A9F6D17B7CE}"/>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45376" y="2705788"/>
            <a:ext cx="967138" cy="4396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6" descr="Sony - Logos, brands and logotypes">
            <a:extLst>
              <a:ext uri="{FF2B5EF4-FFF2-40B4-BE49-F238E27FC236}">
                <a16:creationId xmlns:a16="http://schemas.microsoft.com/office/drawing/2014/main" id="{C3958F84-713D-B14B-883D-655CF85DB33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276437" y="1924665"/>
            <a:ext cx="994108" cy="1955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8" descr="Enercon logo and symbol">
            <a:extLst>
              <a:ext uri="{FF2B5EF4-FFF2-40B4-BE49-F238E27FC236}">
                <a16:creationId xmlns:a16="http://schemas.microsoft.com/office/drawing/2014/main" id="{CF440592-AE32-1942-8E26-7E5536B3B16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528455" y="3697323"/>
            <a:ext cx="1614738" cy="3794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0" descr="Baxter - Logos, brands and logotypes">
            <a:extLst>
              <a:ext uri="{FF2B5EF4-FFF2-40B4-BE49-F238E27FC236}">
                <a16:creationId xmlns:a16="http://schemas.microsoft.com/office/drawing/2014/main" id="{D23DCF85-A936-4947-B638-DC9EA4DF41F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635671" y="5504442"/>
            <a:ext cx="1306146" cy="2634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2" descr="Axis Communications appoints Tertius Wolfaardt as Business Development  Manager, A&amp;E (architects &amp; engineers) in the MEA region">
            <a:extLst>
              <a:ext uri="{FF2B5EF4-FFF2-40B4-BE49-F238E27FC236}">
                <a16:creationId xmlns:a16="http://schemas.microsoft.com/office/drawing/2014/main" id="{25876DCA-C835-CA4D-968F-113844CCD1DE}"/>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480119" y="3533252"/>
            <a:ext cx="1252784" cy="6590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4" descr="UBISOFT - Logos, icon&#10;">
            <a:extLst>
              <a:ext uri="{FF2B5EF4-FFF2-40B4-BE49-F238E27FC236}">
                <a16:creationId xmlns:a16="http://schemas.microsoft.com/office/drawing/2014/main" id="{5F10B1A4-E233-2549-AE19-6B5AF1A7A88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740866" y="1778225"/>
            <a:ext cx="533783" cy="4884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6" descr="Volvo Iron Mark">
            <a:extLst>
              <a:ext uri="{FF2B5EF4-FFF2-40B4-BE49-F238E27FC236}">
                <a16:creationId xmlns:a16="http://schemas.microsoft.com/office/drawing/2014/main" id="{F47D8112-5C77-AA43-893C-FCD7099E4E2C}"/>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7393655" y="4440873"/>
            <a:ext cx="659025" cy="6590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8" descr="Absolut Vodka logo – Wikipedia">
            <a:extLst>
              <a:ext uri="{FF2B5EF4-FFF2-40B4-BE49-F238E27FC236}">
                <a16:creationId xmlns:a16="http://schemas.microsoft.com/office/drawing/2014/main" id="{C1DE114E-DFC5-1747-B52C-442BF6428A0A}"/>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5739369" y="2656248"/>
            <a:ext cx="1112636" cy="5387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0" descr="Engagerad samhälls- och projektutvecklare | skanska.se">
            <a:extLst>
              <a:ext uri="{FF2B5EF4-FFF2-40B4-BE49-F238E27FC236}">
                <a16:creationId xmlns:a16="http://schemas.microsoft.com/office/drawing/2014/main" id="{EE6FE516-0B94-C642-B787-96B0FD565C48}"/>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191816" y="2669643"/>
            <a:ext cx="1497921" cy="5119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2" descr="OATLY logo and symbol">
            <a:extLst>
              <a:ext uri="{FF2B5EF4-FFF2-40B4-BE49-F238E27FC236}">
                <a16:creationId xmlns:a16="http://schemas.microsoft.com/office/drawing/2014/main" id="{CBC49CC8-38DD-FB4B-8C2E-189BEA96C595}"/>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9021772" y="2668806"/>
            <a:ext cx="925682" cy="5135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8" descr="Bosch logo and symbol, meaning, history, PNG">
            <a:extLst>
              <a:ext uri="{FF2B5EF4-FFF2-40B4-BE49-F238E27FC236}">
                <a16:creationId xmlns:a16="http://schemas.microsoft.com/office/drawing/2014/main" id="{253735EC-4CF3-1147-B914-259B0C34221F}"/>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344653" y="1624517"/>
            <a:ext cx="1982342" cy="8375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0" descr="Apple logo meaning - Design, History and evolution">
            <a:extLst>
              <a:ext uri="{FF2B5EF4-FFF2-40B4-BE49-F238E27FC236}">
                <a16:creationId xmlns:a16="http://schemas.microsoft.com/office/drawing/2014/main" id="{85E4A4EF-4B83-AD41-8B2B-4834C8B3E8F8}"/>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157180" y="2526933"/>
            <a:ext cx="1417478" cy="7973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2" descr="Vestas logo and symbol">
            <a:extLst>
              <a:ext uri="{FF2B5EF4-FFF2-40B4-BE49-F238E27FC236}">
                <a16:creationId xmlns:a16="http://schemas.microsoft.com/office/drawing/2014/main" id="{31C04E9B-CF0C-864F-8265-608FC88DC797}"/>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0133972" y="3754812"/>
            <a:ext cx="1067019" cy="21590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4" descr="Alfa Laval logo and symbol">
            <a:extLst>
              <a:ext uri="{FF2B5EF4-FFF2-40B4-BE49-F238E27FC236}">
                <a16:creationId xmlns:a16="http://schemas.microsoft.com/office/drawing/2014/main" id="{3372F5C6-4719-7349-8A85-D2EB0D0DE698}"/>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8566131" y="4440874"/>
            <a:ext cx="1645424" cy="4974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6" descr="Tetra Pak trademark, logotypes and housemark">
            <a:extLst>
              <a:ext uri="{FF2B5EF4-FFF2-40B4-BE49-F238E27FC236}">
                <a16:creationId xmlns:a16="http://schemas.microsoft.com/office/drawing/2014/main" id="{1518F385-157F-9045-855F-E91F63593E2F}"/>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333645" y="5406547"/>
            <a:ext cx="1913462" cy="4592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0" descr="Ericsson – Wikipedia">
            <a:extLst>
              <a:ext uri="{FF2B5EF4-FFF2-40B4-BE49-F238E27FC236}">
                <a16:creationId xmlns:a16="http://schemas.microsoft.com/office/drawing/2014/main" id="{FCEF75D3-D839-304A-869C-E46CAE1BDE19}"/>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3667865" y="1753107"/>
            <a:ext cx="613323" cy="5387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2" descr="Arjohuntleigh Getinge Group logo">
            <a:extLst>
              <a:ext uri="{FF2B5EF4-FFF2-40B4-BE49-F238E27FC236}">
                <a16:creationId xmlns:a16="http://schemas.microsoft.com/office/drawing/2014/main" id="{A2F0DE55-58F6-2A4F-82B6-A6C6ADC778C6}"/>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269901" y="3688473"/>
            <a:ext cx="1628954" cy="3485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4" descr="Thule logo 17 - Thule Group">
            <a:extLst>
              <a:ext uri="{FF2B5EF4-FFF2-40B4-BE49-F238E27FC236}">
                <a16:creationId xmlns:a16="http://schemas.microsoft.com/office/drawing/2014/main" id="{E0C2D3EA-830D-174D-9B13-0A16018D9759}"/>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3080563" y="5397403"/>
            <a:ext cx="1114209" cy="477518"/>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descr="McNeil Johnson-Johnson company logos&#10;&#10;Automatiskt genererad beskrivning">
            <a:extLst>
              <a:ext uri="{FF2B5EF4-FFF2-40B4-BE49-F238E27FC236}">
                <a16:creationId xmlns:a16="http://schemas.microsoft.com/office/drawing/2014/main" id="{844B3871-6388-B34A-8ABF-5357BA18E696}"/>
              </a:ext>
            </a:extLst>
          </p:cNvPr>
          <p:cNvPicPr>
            <a:picLocks noChangeAspect="1"/>
          </p:cNvPicPr>
          <p:nvPr/>
        </p:nvPicPr>
        <p:blipFill>
          <a:blip r:embed="rId33"/>
          <a:stretch>
            <a:fillRect/>
          </a:stretch>
        </p:blipFill>
        <p:spPr>
          <a:xfrm>
            <a:off x="9496136" y="1605435"/>
            <a:ext cx="1826650" cy="756990"/>
          </a:xfrm>
          <a:prstGeom prst="rect">
            <a:avLst/>
          </a:prstGeom>
        </p:spPr>
      </p:pic>
      <p:pic>
        <p:nvPicPr>
          <p:cNvPr id="46" name="Bildobjekt 45" descr="nvida logo and symbol">
            <a:extLst>
              <a:ext uri="{FF2B5EF4-FFF2-40B4-BE49-F238E27FC236}">
                <a16:creationId xmlns:a16="http://schemas.microsoft.com/office/drawing/2014/main" id="{C7E87AA0-0631-CE41-AA59-95D662CCA081}"/>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572429" y="3644406"/>
            <a:ext cx="1914009" cy="352002"/>
          </a:xfrm>
          <a:prstGeom prst="rect">
            <a:avLst/>
          </a:prstGeom>
        </p:spPr>
      </p:pic>
      <p:pic>
        <p:nvPicPr>
          <p:cNvPr id="48" name="Bild 47" descr="TePe logo and symbol">
            <a:extLst>
              <a:ext uri="{FF2B5EF4-FFF2-40B4-BE49-F238E27FC236}">
                <a16:creationId xmlns:a16="http://schemas.microsoft.com/office/drawing/2014/main" id="{8773954F-56C3-C64D-9E6E-00EC1D8F93E0}"/>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1454140" y="5374673"/>
            <a:ext cx="1114209" cy="586087"/>
          </a:xfrm>
          <a:prstGeom prst="rect">
            <a:avLst/>
          </a:prstGeom>
        </p:spPr>
      </p:pic>
    </p:spTree>
    <p:extLst>
      <p:ext uri="{BB962C8B-B14F-4D97-AF65-F5344CB8AC3E}">
        <p14:creationId xmlns:p14="http://schemas.microsoft.com/office/powerpoint/2010/main" val="2368267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tshållare för bild 13" descr="Bild som visar en radiohall på Ericsson, Malmö">
            <a:extLst>
              <a:ext uri="{FF2B5EF4-FFF2-40B4-BE49-F238E27FC236}">
                <a16:creationId xmlns:a16="http://schemas.microsoft.com/office/drawing/2014/main" id="{FEE62EB1-AF12-7943-81C6-B1D31ABF1421}"/>
              </a:ext>
            </a:extLst>
          </p:cNvPr>
          <p:cNvPicPr>
            <a:picLocks noGrp="1" noChangeAspect="1"/>
          </p:cNvPicPr>
          <p:nvPr>
            <p:ph type="pic" sz="quarter" idx="30"/>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13" name="Platshållare för bildnummer 12" descr="Sidnummer">
            <a:extLst>
              <a:ext uri="{FF2B5EF4-FFF2-40B4-BE49-F238E27FC236}">
                <a16:creationId xmlns:a16="http://schemas.microsoft.com/office/drawing/2014/main" id="{C206F02B-12E7-A44B-8E67-5CCB1DD08E77}"/>
              </a:ext>
            </a:extLst>
          </p:cNvPr>
          <p:cNvSpPr>
            <a:spLocks noGrp="1"/>
          </p:cNvSpPr>
          <p:nvPr>
            <p:ph type="sldNum" sz="quarter" idx="4"/>
          </p:nvPr>
        </p:nvSpPr>
        <p:spPr/>
        <p:txBody>
          <a:bodyPr/>
          <a:lstStyle/>
          <a:p>
            <a:fld id="{C1E69EDB-085D-3646-A64D-879957A4B620}" type="slidenum">
              <a:rPr lang="sv-SE" smtClean="0"/>
              <a:t>16</a:t>
            </a:fld>
            <a:endParaRPr lang="sv-SE"/>
          </a:p>
        </p:txBody>
      </p:sp>
      <p:sp>
        <p:nvSpPr>
          <p:cNvPr id="17" name="Rubrik 1">
            <a:extLst>
              <a:ext uri="{FF2B5EF4-FFF2-40B4-BE49-F238E27FC236}">
                <a16:creationId xmlns:a16="http://schemas.microsoft.com/office/drawing/2014/main" id="{63028900-2244-1F4E-9CE9-24D5C7FE9D92}"/>
              </a:ext>
            </a:extLst>
          </p:cNvPr>
          <p:cNvSpPr>
            <a:spLocks noGrp="1"/>
          </p:cNvSpPr>
          <p:nvPr>
            <p:ph type="title"/>
          </p:nvPr>
        </p:nvSpPr>
        <p:spPr>
          <a:xfrm>
            <a:off x="1" y="343000"/>
            <a:ext cx="5911537" cy="588605"/>
          </a:xfrm>
          <a:noFill/>
        </p:spPr>
        <p:txBody>
          <a:bodyPr/>
          <a:lstStyle/>
          <a:p>
            <a:r>
              <a:rPr lang="sv-SE" dirty="0"/>
              <a:t>The innovation support system</a:t>
            </a:r>
            <a:r>
              <a:rPr lang="sv-SE" b="0" dirty="0"/>
              <a:t>​</a:t>
            </a:r>
            <a:endParaRPr lang="sv-SE" dirty="0"/>
          </a:p>
        </p:txBody>
      </p:sp>
      <p:sp>
        <p:nvSpPr>
          <p:cNvPr id="18" name="Rektangel 17">
            <a:extLst>
              <a:ext uri="{FF2B5EF4-FFF2-40B4-BE49-F238E27FC236}">
                <a16:creationId xmlns:a16="http://schemas.microsoft.com/office/drawing/2014/main" id="{31FB247A-2A47-A34E-8032-01C6B7C6D901}"/>
              </a:ext>
            </a:extLst>
          </p:cNvPr>
          <p:cNvSpPr/>
          <p:nvPr/>
        </p:nvSpPr>
        <p:spPr>
          <a:xfrm>
            <a:off x="388421" y="3619844"/>
            <a:ext cx="2124383" cy="461665"/>
          </a:xfrm>
          <a:prstGeom prst="rect">
            <a:avLst/>
          </a:prstGeom>
        </p:spPr>
        <p:txBody>
          <a:bodyPr wrap="square">
            <a:spAutoFit/>
          </a:bodyPr>
          <a:lstStyle/>
          <a:p>
            <a:r>
              <a:rPr lang="sv-SE" sz="1200" b="1">
                <a:solidFill>
                  <a:schemeClr val="accent1"/>
                </a:solidFill>
                <a:latin typeface="Calibri" panose="020F0502020204030204" pitchFamily="34" charset="0"/>
              </a:rPr>
              <a:t>SCIENCE AND</a:t>
            </a:r>
          </a:p>
          <a:p>
            <a:r>
              <a:rPr lang="sv-SE" sz="1200" b="1">
                <a:solidFill>
                  <a:schemeClr val="accent1"/>
                </a:solidFill>
                <a:latin typeface="+mj-lt"/>
              </a:rPr>
              <a:t>TECHNICAL</a:t>
            </a:r>
            <a:r>
              <a:rPr lang="sv-SE" sz="1200" b="1">
                <a:solidFill>
                  <a:schemeClr val="accent1"/>
                </a:solidFill>
                <a:latin typeface="Calibri" panose="020F0502020204030204" pitchFamily="34" charset="0"/>
              </a:rPr>
              <a:t> PARKS</a:t>
            </a:r>
            <a:endParaRPr lang="sv-SE" sz="1200">
              <a:solidFill>
                <a:schemeClr val="accent1"/>
              </a:solidFill>
            </a:endParaRPr>
          </a:p>
        </p:txBody>
      </p:sp>
      <p:sp>
        <p:nvSpPr>
          <p:cNvPr id="19" name="Rektangel 18">
            <a:extLst>
              <a:ext uri="{FF2B5EF4-FFF2-40B4-BE49-F238E27FC236}">
                <a16:creationId xmlns:a16="http://schemas.microsoft.com/office/drawing/2014/main" id="{83BF105B-8A76-EB48-9D49-E799E605596A}"/>
              </a:ext>
            </a:extLst>
          </p:cNvPr>
          <p:cNvSpPr/>
          <p:nvPr/>
        </p:nvSpPr>
        <p:spPr>
          <a:xfrm>
            <a:off x="388422" y="5237652"/>
            <a:ext cx="1783264" cy="646331"/>
          </a:xfrm>
          <a:prstGeom prst="rect">
            <a:avLst/>
          </a:prstGeom>
        </p:spPr>
        <p:txBody>
          <a:bodyPr wrap="square">
            <a:spAutoFit/>
          </a:bodyPr>
          <a:lstStyle/>
          <a:p>
            <a:r>
              <a:rPr lang="sv-SE" sz="1200" b="1">
                <a:solidFill>
                  <a:schemeClr val="accent1"/>
                </a:solidFill>
                <a:latin typeface="Calibri" panose="020F0502020204030204" pitchFamily="34" charset="0"/>
              </a:rPr>
              <a:t>INCUBATORS, </a:t>
            </a:r>
            <a:r>
              <a:rPr lang="sv-SE" sz="1200" b="1">
                <a:solidFill>
                  <a:schemeClr val="accent1"/>
                </a:solidFill>
                <a:latin typeface="+mj-lt"/>
              </a:rPr>
              <a:t>ACCELERATORS</a:t>
            </a:r>
            <a:r>
              <a:rPr lang="sv-SE" sz="1200" b="1">
                <a:solidFill>
                  <a:schemeClr val="accent1"/>
                </a:solidFill>
                <a:latin typeface="Calibri" panose="020F0502020204030204" pitchFamily="34" charset="0"/>
              </a:rPr>
              <a:t> AND INNOVATION SUPPORT</a:t>
            </a:r>
          </a:p>
        </p:txBody>
      </p:sp>
      <p:sp>
        <p:nvSpPr>
          <p:cNvPr id="20" name="Rektangel 19">
            <a:extLst>
              <a:ext uri="{FF2B5EF4-FFF2-40B4-BE49-F238E27FC236}">
                <a16:creationId xmlns:a16="http://schemas.microsoft.com/office/drawing/2014/main" id="{6C9697FC-1CBB-C64C-B445-749CE1332958}"/>
              </a:ext>
              <a:ext uri="{C183D7F6-B498-43B3-948B-1728B52AA6E4}">
                <adec:decorative xmlns:adec="http://schemas.microsoft.com/office/drawing/2017/decorative" val="1"/>
              </a:ext>
            </a:extLst>
          </p:cNvPr>
          <p:cNvSpPr/>
          <p:nvPr/>
        </p:nvSpPr>
        <p:spPr>
          <a:xfrm>
            <a:off x="2331464" y="2354918"/>
            <a:ext cx="2061499" cy="1724748"/>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4BEB8C03-C51A-A44F-BF36-CF95C60479F3}"/>
              </a:ext>
            </a:extLst>
          </p:cNvPr>
          <p:cNvSpPr txBox="1"/>
          <p:nvPr/>
        </p:nvSpPr>
        <p:spPr>
          <a:xfrm>
            <a:off x="2454482" y="2900150"/>
            <a:ext cx="1815463" cy="1169551"/>
          </a:xfrm>
          <a:prstGeom prst="rect">
            <a:avLst/>
          </a:prstGeom>
          <a:noFill/>
        </p:spPr>
        <p:txBody>
          <a:bodyPr wrap="square" rtlCol="0">
            <a:spAutoFit/>
          </a:bodyPr>
          <a:lstStyle/>
          <a:p>
            <a:pPr algn="ctr" fontAlgn="base"/>
            <a:r>
              <a:rPr lang="en-GB" sz="1000" err="1"/>
              <a:t>Ideon</a:t>
            </a:r>
            <a:r>
              <a:rPr lang="en-GB" sz="1000"/>
              <a:t> has 35+ years of history of supporting growing companies. Today the park is home to over 400 companies.</a:t>
            </a:r>
          </a:p>
          <a:p>
            <a:pPr algn="ctr" fontAlgn="base"/>
            <a:endParaRPr lang="en-GB" sz="1000"/>
          </a:p>
          <a:p>
            <a:pPr algn="ctr" fontAlgn="base"/>
            <a:r>
              <a:rPr lang="en-GB" sz="1000">
                <a:hlinkClick r:id="rId4"/>
              </a:rPr>
              <a:t>www.ideon.se</a:t>
            </a:r>
            <a:endParaRPr lang="en-GB" sz="1000"/>
          </a:p>
          <a:p>
            <a:pPr algn="ctr" fontAlgn="base"/>
            <a:endParaRPr lang="en-GB" sz="1000"/>
          </a:p>
        </p:txBody>
      </p:sp>
      <p:sp>
        <p:nvSpPr>
          <p:cNvPr id="22" name="Rektangel 21">
            <a:extLst>
              <a:ext uri="{FF2B5EF4-FFF2-40B4-BE49-F238E27FC236}">
                <a16:creationId xmlns:a16="http://schemas.microsoft.com/office/drawing/2014/main" id="{AC0689C2-63B7-114F-B998-9A182669B863}"/>
              </a:ext>
              <a:ext uri="{C183D7F6-B498-43B3-948B-1728B52AA6E4}">
                <adec:decorative xmlns:adec="http://schemas.microsoft.com/office/drawing/2017/decorative" val="1"/>
              </a:ext>
            </a:extLst>
          </p:cNvPr>
          <p:cNvSpPr/>
          <p:nvPr/>
        </p:nvSpPr>
        <p:spPr>
          <a:xfrm>
            <a:off x="2331464" y="4231322"/>
            <a:ext cx="2061499" cy="1723578"/>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640F2CDA-ED5B-6243-99F8-1A16BB10F36E}"/>
              </a:ext>
            </a:extLst>
          </p:cNvPr>
          <p:cNvSpPr txBox="1"/>
          <p:nvPr/>
        </p:nvSpPr>
        <p:spPr>
          <a:xfrm>
            <a:off x="2413990" y="4773541"/>
            <a:ext cx="1896447" cy="1015663"/>
          </a:xfrm>
          <a:prstGeom prst="rect">
            <a:avLst/>
          </a:prstGeom>
          <a:noFill/>
        </p:spPr>
        <p:txBody>
          <a:bodyPr wrap="square" rtlCol="0">
            <a:spAutoFit/>
          </a:bodyPr>
          <a:lstStyle/>
          <a:p>
            <a:pPr algn="ctr" fontAlgn="base"/>
            <a:r>
              <a:rPr lang="en-GB" sz="1000"/>
              <a:t>Guide and develop new opportunities for innovation and growth that improve Skåne as well as the world.</a:t>
            </a:r>
          </a:p>
          <a:p>
            <a:pPr algn="ctr" fontAlgn="base"/>
            <a:endParaRPr lang="en-GB" sz="1000"/>
          </a:p>
          <a:p>
            <a:pPr algn="ctr" fontAlgn="base"/>
            <a:r>
              <a:rPr lang="en-GB" sz="1000">
                <a:hlinkClick r:id="rId5"/>
              </a:rPr>
              <a:t>www.innovationskane.com </a:t>
            </a:r>
            <a:endParaRPr lang="en-GB" sz="1000"/>
          </a:p>
        </p:txBody>
      </p:sp>
      <p:sp>
        <p:nvSpPr>
          <p:cNvPr id="24" name="Rektangel 23">
            <a:extLst>
              <a:ext uri="{FF2B5EF4-FFF2-40B4-BE49-F238E27FC236}">
                <a16:creationId xmlns:a16="http://schemas.microsoft.com/office/drawing/2014/main" id="{5B6DFE18-8CDE-2945-97BF-4C1F28C4069C}"/>
              </a:ext>
              <a:ext uri="{C183D7F6-B498-43B3-948B-1728B52AA6E4}">
                <adec:decorative xmlns:adec="http://schemas.microsoft.com/office/drawing/2017/decorative" val="1"/>
              </a:ext>
            </a:extLst>
          </p:cNvPr>
          <p:cNvSpPr/>
          <p:nvPr/>
        </p:nvSpPr>
        <p:spPr>
          <a:xfrm>
            <a:off x="4743151" y="2354918"/>
            <a:ext cx="2061499" cy="1723578"/>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B04FF581-F20B-B74B-BA39-763F874403A0}"/>
              </a:ext>
            </a:extLst>
          </p:cNvPr>
          <p:cNvSpPr txBox="1"/>
          <p:nvPr/>
        </p:nvSpPr>
        <p:spPr>
          <a:xfrm>
            <a:off x="5328637" y="2454437"/>
            <a:ext cx="890526" cy="307777"/>
          </a:xfrm>
          <a:prstGeom prst="rect">
            <a:avLst/>
          </a:prstGeom>
          <a:noFill/>
        </p:spPr>
        <p:txBody>
          <a:bodyPr wrap="square" rtlCol="0">
            <a:spAutoFit/>
          </a:bodyPr>
          <a:lstStyle/>
          <a:p>
            <a:pPr algn="ctr" fontAlgn="base"/>
            <a:r>
              <a:rPr lang="sv-SE" sz="1400" b="1" err="1"/>
              <a:t>Krinova</a:t>
            </a:r>
            <a:r>
              <a:rPr lang="sv-SE" sz="1400" b="1"/>
              <a:t>​</a:t>
            </a:r>
          </a:p>
        </p:txBody>
      </p:sp>
      <p:sp>
        <p:nvSpPr>
          <p:cNvPr id="26" name="textruta 25">
            <a:extLst>
              <a:ext uri="{FF2B5EF4-FFF2-40B4-BE49-F238E27FC236}">
                <a16:creationId xmlns:a16="http://schemas.microsoft.com/office/drawing/2014/main" id="{A5679A53-6900-8245-B272-7481366AEF1C}"/>
              </a:ext>
            </a:extLst>
          </p:cNvPr>
          <p:cNvSpPr txBox="1"/>
          <p:nvPr/>
        </p:nvSpPr>
        <p:spPr>
          <a:xfrm>
            <a:off x="4823373" y="2900150"/>
            <a:ext cx="1901054" cy="1015663"/>
          </a:xfrm>
          <a:prstGeom prst="rect">
            <a:avLst/>
          </a:prstGeom>
          <a:noFill/>
        </p:spPr>
        <p:txBody>
          <a:bodyPr wrap="square" rtlCol="0">
            <a:spAutoFit/>
          </a:bodyPr>
          <a:lstStyle/>
          <a:p>
            <a:pPr algn="ctr" fontAlgn="base"/>
            <a:r>
              <a:rPr lang="en-GB" sz="1000"/>
              <a:t>Catalyst for development and innovation in society. Sweden's largest and first incubator and science park with food as</a:t>
            </a:r>
          </a:p>
          <a:p>
            <a:pPr algn="ctr" fontAlgn="base"/>
            <a:r>
              <a:rPr lang="en-GB" sz="1000"/>
              <a:t>a profile area.</a:t>
            </a:r>
          </a:p>
          <a:p>
            <a:pPr algn="ctr" fontAlgn="base"/>
            <a:r>
              <a:rPr lang="en-GB" sz="1000">
                <a:hlinkClick r:id="rId6"/>
              </a:rPr>
              <a:t>www.krinova.se</a:t>
            </a:r>
            <a:r>
              <a:rPr lang="en-GB" sz="1000"/>
              <a:t> </a:t>
            </a:r>
          </a:p>
        </p:txBody>
      </p:sp>
      <p:sp>
        <p:nvSpPr>
          <p:cNvPr id="27" name="Rektangel 26">
            <a:extLst>
              <a:ext uri="{FF2B5EF4-FFF2-40B4-BE49-F238E27FC236}">
                <a16:creationId xmlns:a16="http://schemas.microsoft.com/office/drawing/2014/main" id="{3AD99C3A-E8AC-8548-ABB0-E29F1643ACFA}"/>
              </a:ext>
              <a:ext uri="{C183D7F6-B498-43B3-948B-1728B52AA6E4}">
                <adec:decorative xmlns:adec="http://schemas.microsoft.com/office/drawing/2017/decorative" val="1"/>
              </a:ext>
            </a:extLst>
          </p:cNvPr>
          <p:cNvSpPr/>
          <p:nvPr/>
        </p:nvSpPr>
        <p:spPr>
          <a:xfrm>
            <a:off x="4743151" y="4251119"/>
            <a:ext cx="2061499" cy="1723578"/>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6C297452-1C95-9940-9A01-D073EEAC8ACF}"/>
              </a:ext>
            </a:extLst>
          </p:cNvPr>
          <p:cNvSpPr txBox="1"/>
          <p:nvPr/>
        </p:nvSpPr>
        <p:spPr>
          <a:xfrm>
            <a:off x="4853110" y="4773541"/>
            <a:ext cx="1841581" cy="1015663"/>
          </a:xfrm>
          <a:prstGeom prst="rect">
            <a:avLst/>
          </a:prstGeom>
          <a:noFill/>
        </p:spPr>
        <p:txBody>
          <a:bodyPr wrap="square" rtlCol="0">
            <a:spAutoFit/>
          </a:bodyPr>
          <a:lstStyle/>
          <a:p>
            <a:pPr algn="ctr" fontAlgn="base"/>
            <a:r>
              <a:rPr lang="en-GB" sz="1000"/>
              <a:t>LU Innovation is a hub for innovation and commercialisation and the Tech Transfer Office at Lund University.</a:t>
            </a:r>
          </a:p>
          <a:p>
            <a:pPr algn="ctr" fontAlgn="base"/>
            <a:r>
              <a:rPr lang="en-GB" sz="1000">
                <a:hlinkClick r:id="rId7"/>
              </a:rPr>
              <a:t>www.innovation.lu.se</a:t>
            </a:r>
            <a:endParaRPr lang="en-GB" sz="1000"/>
          </a:p>
        </p:txBody>
      </p:sp>
      <p:sp>
        <p:nvSpPr>
          <p:cNvPr id="29" name="Rektangel 28">
            <a:extLst>
              <a:ext uri="{FF2B5EF4-FFF2-40B4-BE49-F238E27FC236}">
                <a16:creationId xmlns:a16="http://schemas.microsoft.com/office/drawing/2014/main" id="{813570F8-F90D-214E-A442-BECB1CA9A7CF}"/>
              </a:ext>
              <a:ext uri="{C183D7F6-B498-43B3-948B-1728B52AA6E4}">
                <adec:decorative xmlns:adec="http://schemas.microsoft.com/office/drawing/2017/decorative" val="1"/>
              </a:ext>
            </a:extLst>
          </p:cNvPr>
          <p:cNvSpPr/>
          <p:nvPr/>
        </p:nvSpPr>
        <p:spPr>
          <a:xfrm>
            <a:off x="7192836" y="2354918"/>
            <a:ext cx="2061499" cy="1723578"/>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textruta 29">
            <a:extLst>
              <a:ext uri="{FF2B5EF4-FFF2-40B4-BE49-F238E27FC236}">
                <a16:creationId xmlns:a16="http://schemas.microsoft.com/office/drawing/2014/main" id="{DC9DDAC6-7179-AE41-BB8F-325F6CD02EFE}"/>
              </a:ext>
            </a:extLst>
          </p:cNvPr>
          <p:cNvSpPr txBox="1"/>
          <p:nvPr/>
        </p:nvSpPr>
        <p:spPr>
          <a:xfrm>
            <a:off x="7293193" y="2900150"/>
            <a:ext cx="1860785" cy="1015663"/>
          </a:xfrm>
          <a:prstGeom prst="rect">
            <a:avLst/>
          </a:prstGeom>
          <a:noFill/>
        </p:spPr>
        <p:txBody>
          <a:bodyPr wrap="square" rtlCol="0">
            <a:spAutoFit/>
          </a:bodyPr>
          <a:lstStyle/>
          <a:p>
            <a:pPr algn="ctr" fontAlgn="base"/>
            <a:r>
              <a:rPr lang="en-GB" sz="1000"/>
              <a:t>Science park for companies within life sciences. Offers network, office and support in business development. </a:t>
            </a:r>
            <a:br>
              <a:rPr lang="en-GB" sz="1000"/>
            </a:br>
            <a:endParaRPr lang="en-GB" sz="1000"/>
          </a:p>
          <a:p>
            <a:pPr algn="ctr" fontAlgn="base"/>
            <a:r>
              <a:rPr lang="en-GB" sz="1000">
                <a:hlinkClick r:id="rId8"/>
              </a:rPr>
              <a:t>www.medeon.se</a:t>
            </a:r>
            <a:endParaRPr lang="en-GB" sz="1000"/>
          </a:p>
        </p:txBody>
      </p:sp>
      <p:sp>
        <p:nvSpPr>
          <p:cNvPr id="31" name="Rektangel 30">
            <a:extLst>
              <a:ext uri="{FF2B5EF4-FFF2-40B4-BE49-F238E27FC236}">
                <a16:creationId xmlns:a16="http://schemas.microsoft.com/office/drawing/2014/main" id="{0A79B4C7-1453-6E4D-8054-E3CD9779CDFA}"/>
              </a:ext>
              <a:ext uri="{C183D7F6-B498-43B3-948B-1728B52AA6E4}">
                <adec:decorative xmlns:adec="http://schemas.microsoft.com/office/drawing/2017/decorative" val="1"/>
              </a:ext>
            </a:extLst>
          </p:cNvPr>
          <p:cNvSpPr/>
          <p:nvPr/>
        </p:nvSpPr>
        <p:spPr>
          <a:xfrm>
            <a:off x="7192836" y="4251119"/>
            <a:ext cx="2061499" cy="1723578"/>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7BBDE857-00A2-CD44-9A52-2687CA19E610}"/>
              </a:ext>
            </a:extLst>
          </p:cNvPr>
          <p:cNvSpPr txBox="1"/>
          <p:nvPr/>
        </p:nvSpPr>
        <p:spPr>
          <a:xfrm>
            <a:off x="7293192" y="4773541"/>
            <a:ext cx="1860786" cy="1015663"/>
          </a:xfrm>
          <a:prstGeom prst="rect">
            <a:avLst/>
          </a:prstGeom>
          <a:noFill/>
        </p:spPr>
        <p:txBody>
          <a:bodyPr wrap="square" rtlCol="0">
            <a:spAutoFit/>
          </a:bodyPr>
          <a:lstStyle/>
          <a:p>
            <a:pPr algn="ctr" fontAlgn="base"/>
            <a:r>
              <a:rPr lang="en-GB" sz="1000"/>
              <a:t>Helps start-ups with global ambitions. Offers coaching and advice in business development, fundraising, marketing and team building.</a:t>
            </a:r>
          </a:p>
          <a:p>
            <a:pPr algn="ctr" fontAlgn="base"/>
            <a:r>
              <a:rPr lang="en-GB" sz="1000">
                <a:hlinkClick r:id="rId9"/>
              </a:rPr>
              <a:t>www.minc.se</a:t>
            </a:r>
            <a:endParaRPr lang="en-GB" sz="1000"/>
          </a:p>
        </p:txBody>
      </p:sp>
      <p:sp>
        <p:nvSpPr>
          <p:cNvPr id="33" name="Rektangel 32">
            <a:extLst>
              <a:ext uri="{FF2B5EF4-FFF2-40B4-BE49-F238E27FC236}">
                <a16:creationId xmlns:a16="http://schemas.microsoft.com/office/drawing/2014/main" id="{32D16DA9-31EC-744A-9612-8EF72BAF352F}"/>
              </a:ext>
              <a:ext uri="{C183D7F6-B498-43B3-948B-1728B52AA6E4}">
                <adec:decorative xmlns:adec="http://schemas.microsoft.com/office/drawing/2017/decorative" val="1"/>
              </a:ext>
            </a:extLst>
          </p:cNvPr>
          <p:cNvSpPr/>
          <p:nvPr/>
        </p:nvSpPr>
        <p:spPr>
          <a:xfrm>
            <a:off x="9642520" y="2354918"/>
            <a:ext cx="2061499" cy="1723578"/>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62327AF7-E382-604A-8CDE-80407A38AC7C}"/>
              </a:ext>
            </a:extLst>
          </p:cNvPr>
          <p:cNvSpPr txBox="1"/>
          <p:nvPr/>
        </p:nvSpPr>
        <p:spPr>
          <a:xfrm>
            <a:off x="9764855" y="2900150"/>
            <a:ext cx="1816828" cy="1015663"/>
          </a:xfrm>
          <a:prstGeom prst="rect">
            <a:avLst/>
          </a:prstGeom>
          <a:noFill/>
        </p:spPr>
        <p:txBody>
          <a:bodyPr wrap="square" rtlCol="0">
            <a:spAutoFit/>
          </a:bodyPr>
          <a:lstStyle/>
          <a:p>
            <a:pPr algn="ctr" fontAlgn="base"/>
            <a:r>
              <a:rPr lang="en-GB" sz="1000"/>
              <a:t>A collaboration-oriented member organisation and co-working space that integrates research, innovation and industry under one roof. </a:t>
            </a:r>
          </a:p>
          <a:p>
            <a:pPr algn="ctr" fontAlgn="base"/>
            <a:r>
              <a:rPr lang="en-GB" sz="1000">
                <a:hlinkClick r:id="rId10"/>
              </a:rPr>
              <a:t>www.mediconvillage.se</a:t>
            </a:r>
            <a:endParaRPr lang="en-GB" sz="1000"/>
          </a:p>
        </p:txBody>
      </p:sp>
      <p:sp>
        <p:nvSpPr>
          <p:cNvPr id="35" name="Rektangel 34">
            <a:extLst>
              <a:ext uri="{FF2B5EF4-FFF2-40B4-BE49-F238E27FC236}">
                <a16:creationId xmlns:a16="http://schemas.microsoft.com/office/drawing/2014/main" id="{A40CAFB0-42BD-5541-99E3-072C96277AF8}"/>
              </a:ext>
              <a:ext uri="{C183D7F6-B498-43B3-948B-1728B52AA6E4}">
                <adec:decorative xmlns:adec="http://schemas.microsoft.com/office/drawing/2017/decorative" val="1"/>
              </a:ext>
            </a:extLst>
          </p:cNvPr>
          <p:cNvSpPr/>
          <p:nvPr/>
        </p:nvSpPr>
        <p:spPr>
          <a:xfrm>
            <a:off x="9642520" y="4251119"/>
            <a:ext cx="2061499" cy="1723578"/>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textruta 35">
            <a:extLst>
              <a:ext uri="{FF2B5EF4-FFF2-40B4-BE49-F238E27FC236}">
                <a16:creationId xmlns:a16="http://schemas.microsoft.com/office/drawing/2014/main" id="{14D31AFE-A89B-C34A-926A-056903FEF737}"/>
              </a:ext>
            </a:extLst>
          </p:cNvPr>
          <p:cNvSpPr txBox="1"/>
          <p:nvPr/>
        </p:nvSpPr>
        <p:spPr>
          <a:xfrm>
            <a:off x="9727240" y="4773541"/>
            <a:ext cx="1892058" cy="1015663"/>
          </a:xfrm>
          <a:prstGeom prst="rect">
            <a:avLst/>
          </a:prstGeom>
          <a:noFill/>
        </p:spPr>
        <p:txBody>
          <a:bodyPr wrap="square" rtlCol="0">
            <a:spAutoFit/>
          </a:bodyPr>
          <a:lstStyle/>
          <a:p>
            <a:pPr algn="ctr" fontAlgn="base"/>
            <a:r>
              <a:rPr lang="en-GB" sz="1000"/>
              <a:t>Non-profit business incubator for life science startups. Offering coaching programs, well-equipped labs and network.</a:t>
            </a:r>
          </a:p>
          <a:p>
            <a:pPr algn="ctr" fontAlgn="base"/>
            <a:endParaRPr lang="en-GB" sz="1000"/>
          </a:p>
          <a:p>
            <a:pPr algn="ctr" fontAlgn="base"/>
            <a:r>
              <a:rPr lang="en-GB" sz="1000">
                <a:hlinkClick r:id="rId11"/>
              </a:rPr>
              <a:t>www.smileincubator.life</a:t>
            </a:r>
            <a:endParaRPr lang="en-GB" sz="1000"/>
          </a:p>
        </p:txBody>
      </p:sp>
      <p:cxnSp>
        <p:nvCxnSpPr>
          <p:cNvPr id="37" name="Rak 36">
            <a:extLst>
              <a:ext uri="{FF2B5EF4-FFF2-40B4-BE49-F238E27FC236}">
                <a16:creationId xmlns:a16="http://schemas.microsoft.com/office/drawing/2014/main" id="{3847E152-E0A4-BB4C-9AF3-B37AA33DD4E0}"/>
              </a:ext>
              <a:ext uri="{C183D7F6-B498-43B3-948B-1728B52AA6E4}">
                <adec:decorative xmlns:adec="http://schemas.microsoft.com/office/drawing/2017/decorative" val="1"/>
              </a:ext>
            </a:extLst>
          </p:cNvPr>
          <p:cNvCxnSpPr>
            <a:cxnSpLocks/>
          </p:cNvCxnSpPr>
          <p:nvPr/>
        </p:nvCxnSpPr>
        <p:spPr>
          <a:xfrm flipH="1">
            <a:off x="469128" y="4078496"/>
            <a:ext cx="1488626"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38" name="Rak 37">
            <a:extLst>
              <a:ext uri="{FF2B5EF4-FFF2-40B4-BE49-F238E27FC236}">
                <a16:creationId xmlns:a16="http://schemas.microsoft.com/office/drawing/2014/main" id="{5AC4976E-3857-C241-BC2B-F446FE29D05F}"/>
              </a:ext>
              <a:ext uri="{C183D7F6-B498-43B3-948B-1728B52AA6E4}">
                <adec:decorative xmlns:adec="http://schemas.microsoft.com/office/drawing/2017/decorative" val="1"/>
              </a:ext>
            </a:extLst>
          </p:cNvPr>
          <p:cNvCxnSpPr>
            <a:cxnSpLocks/>
          </p:cNvCxnSpPr>
          <p:nvPr/>
        </p:nvCxnSpPr>
        <p:spPr>
          <a:xfrm flipH="1">
            <a:off x="469128" y="5883983"/>
            <a:ext cx="1488626"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39" name="Picture 10" descr="Krinova Incubator &amp; Science Park">
            <a:extLst>
              <a:ext uri="{FF2B5EF4-FFF2-40B4-BE49-F238E27FC236}">
                <a16:creationId xmlns:a16="http://schemas.microsoft.com/office/drawing/2014/main" id="{39710FEA-30DB-374A-BEC8-A411E37F140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315167" y="2517495"/>
            <a:ext cx="917467" cy="2440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Ideon Science Park logo | Ideon Science Park">
            <a:extLst>
              <a:ext uri="{FF2B5EF4-FFF2-40B4-BE49-F238E27FC236}">
                <a16:creationId xmlns:a16="http://schemas.microsoft.com/office/drawing/2014/main" id="{EF7272E1-9680-9040-819A-64F3180CC11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042149" y="2458637"/>
            <a:ext cx="640129" cy="36181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Medeon logo and symbol">
            <a:extLst>
              <a:ext uri="{FF2B5EF4-FFF2-40B4-BE49-F238E27FC236}">
                <a16:creationId xmlns:a16="http://schemas.microsoft.com/office/drawing/2014/main" id="{0E95FE4A-3B89-0C42-A13C-0616E1D25D2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698339" y="2468267"/>
            <a:ext cx="1050493" cy="3425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Medicon Village Innovation AB | Medicon Village">
            <a:extLst>
              <a:ext uri="{FF2B5EF4-FFF2-40B4-BE49-F238E27FC236}">
                <a16:creationId xmlns:a16="http://schemas.microsoft.com/office/drawing/2014/main" id="{368F551F-0554-8D41-AF06-D79A00725C35}"/>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177990" y="2466051"/>
            <a:ext cx="990559" cy="3469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descr="Information till startups | Innovation Skåne">
            <a:extLst>
              <a:ext uri="{FF2B5EF4-FFF2-40B4-BE49-F238E27FC236}">
                <a16:creationId xmlns:a16="http://schemas.microsoft.com/office/drawing/2014/main" id="{D83E111F-3DD4-B740-9128-BA27A1863877}"/>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740479" y="4264057"/>
            <a:ext cx="1243468" cy="52685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0" descr="Logotyp | Medarbetarwebben">
            <a:extLst>
              <a:ext uri="{FF2B5EF4-FFF2-40B4-BE49-F238E27FC236}">
                <a16:creationId xmlns:a16="http://schemas.microsoft.com/office/drawing/2014/main" id="{BEBE7C7A-10A1-0E41-B79D-F59EB2637E4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383544" y="4285053"/>
            <a:ext cx="780712" cy="48486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2" descr="Minc News logo and symbol">
            <a:extLst>
              <a:ext uri="{FF2B5EF4-FFF2-40B4-BE49-F238E27FC236}">
                <a16:creationId xmlns:a16="http://schemas.microsoft.com/office/drawing/2014/main" id="{F88276A8-26AE-5544-95FE-43F69E600612}"/>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724261" y="4284813"/>
            <a:ext cx="998648" cy="48534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4" descr="Home – SmiLe Incubator">
            <a:extLst>
              <a:ext uri="{FF2B5EF4-FFF2-40B4-BE49-F238E27FC236}">
                <a16:creationId xmlns:a16="http://schemas.microsoft.com/office/drawing/2014/main" id="{99440727-A609-304F-B364-9D6E03CDEFD0}"/>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0135986" y="4288009"/>
            <a:ext cx="1074567" cy="47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481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descr="En bild som visar receptionen på Game Habitat i Malmö. Två personer syns tillsammans med text.&#10;&#10;&#10;Automatiskt genererad beskrivning">
            <a:extLst>
              <a:ext uri="{FF2B5EF4-FFF2-40B4-BE49-F238E27FC236}">
                <a16:creationId xmlns:a16="http://schemas.microsoft.com/office/drawing/2014/main" id="{8B82FDF5-F3A7-7F45-8DE6-B1C2ED955AA0}"/>
              </a:ext>
            </a:extLst>
          </p:cNvPr>
          <p:cNvPicPr>
            <a:picLocks noGrp="1" noChangeAspect="1"/>
          </p:cNvPicPr>
          <p:nvPr>
            <p:ph type="pic" sz="quarter" idx="21"/>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
        <p:nvSpPr>
          <p:cNvPr id="9" name="Platshållare för bildnummer 8" descr="Sidnummer">
            <a:extLst>
              <a:ext uri="{FF2B5EF4-FFF2-40B4-BE49-F238E27FC236}">
                <a16:creationId xmlns:a16="http://schemas.microsoft.com/office/drawing/2014/main" id="{3FF0F36C-DCF8-C64B-B025-F7366B69F313}"/>
              </a:ext>
            </a:extLst>
          </p:cNvPr>
          <p:cNvSpPr>
            <a:spLocks noGrp="1"/>
          </p:cNvSpPr>
          <p:nvPr>
            <p:ph type="sldNum" sz="quarter" idx="4"/>
          </p:nvPr>
        </p:nvSpPr>
        <p:spPr/>
        <p:txBody>
          <a:bodyPr/>
          <a:lstStyle/>
          <a:p>
            <a:fld id="{C1E69EDB-085D-3646-A64D-879957A4B620}" type="slidenum">
              <a:rPr lang="sv-SE" smtClean="0"/>
              <a:t>17</a:t>
            </a:fld>
            <a:endParaRPr lang="sv-SE"/>
          </a:p>
        </p:txBody>
      </p:sp>
      <p:sp>
        <p:nvSpPr>
          <p:cNvPr id="13" name="Rubrik 1">
            <a:extLst>
              <a:ext uri="{FF2B5EF4-FFF2-40B4-BE49-F238E27FC236}">
                <a16:creationId xmlns:a16="http://schemas.microsoft.com/office/drawing/2014/main" id="{7EAFD03F-5B8E-5340-9FDE-02FFD2CCD8A8}"/>
              </a:ext>
            </a:extLst>
          </p:cNvPr>
          <p:cNvSpPr>
            <a:spLocks noGrp="1"/>
          </p:cNvSpPr>
          <p:nvPr>
            <p:ph type="title"/>
          </p:nvPr>
        </p:nvSpPr>
        <p:spPr>
          <a:xfrm>
            <a:off x="1" y="343000"/>
            <a:ext cx="5911537" cy="588605"/>
          </a:xfrm>
          <a:noFill/>
        </p:spPr>
        <p:txBody>
          <a:bodyPr/>
          <a:lstStyle/>
          <a:p>
            <a:r>
              <a:rPr lang="sv-SE"/>
              <a:t>Cluster organisations in Skåne</a:t>
            </a:r>
            <a:r>
              <a:rPr lang="sv-SE" b="0"/>
              <a:t>​</a:t>
            </a:r>
            <a:endParaRPr lang="sv-SE"/>
          </a:p>
        </p:txBody>
      </p:sp>
      <p:sp>
        <p:nvSpPr>
          <p:cNvPr id="14" name="Rektangel 13">
            <a:extLst>
              <a:ext uri="{FF2B5EF4-FFF2-40B4-BE49-F238E27FC236}">
                <a16:creationId xmlns:a16="http://schemas.microsoft.com/office/drawing/2014/main" id="{F2E2EF4C-6F14-CE47-A4E5-FCAA817E33C4}"/>
              </a:ext>
              <a:ext uri="{C183D7F6-B498-43B3-948B-1728B52AA6E4}">
                <adec:decorative xmlns:adec="http://schemas.microsoft.com/office/drawing/2017/decorative" val="1"/>
              </a:ext>
            </a:extLst>
          </p:cNvPr>
          <p:cNvSpPr/>
          <p:nvPr/>
        </p:nvSpPr>
        <p:spPr>
          <a:xfrm>
            <a:off x="9605174" y="1927612"/>
            <a:ext cx="2080654" cy="2036420"/>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6246B068-2078-0C4B-9B3C-48BC612D53C1}"/>
              </a:ext>
            </a:extLst>
          </p:cNvPr>
          <p:cNvSpPr txBox="1"/>
          <p:nvPr/>
        </p:nvSpPr>
        <p:spPr>
          <a:xfrm>
            <a:off x="9610036" y="2554517"/>
            <a:ext cx="2070931" cy="1323439"/>
          </a:xfrm>
          <a:prstGeom prst="rect">
            <a:avLst/>
          </a:prstGeom>
          <a:noFill/>
        </p:spPr>
        <p:txBody>
          <a:bodyPr wrap="square" rtlCol="0">
            <a:spAutoFit/>
          </a:bodyPr>
          <a:lstStyle/>
          <a:p>
            <a:pPr algn="ctr" fontAlgn="base"/>
            <a:r>
              <a:rPr lang="en-GB" sz="1000"/>
              <a:t>A cluster organisation in southern Sweden with a focus on smart sustainable cities.​</a:t>
            </a:r>
          </a:p>
          <a:p>
            <a:pPr algn="ctr" fontAlgn="base"/>
            <a:endParaRPr lang="en-GB" sz="1000"/>
          </a:p>
          <a:p>
            <a:pPr algn="ctr" fontAlgn="base"/>
            <a:endParaRPr lang="en-GB" sz="1000"/>
          </a:p>
          <a:p>
            <a:pPr algn="ctr" fontAlgn="base"/>
            <a:endParaRPr lang="en-GB" sz="1000"/>
          </a:p>
          <a:p>
            <a:pPr algn="ctr" fontAlgn="base"/>
            <a:endParaRPr lang="en-GB" sz="1000"/>
          </a:p>
          <a:p>
            <a:pPr algn="ctr" fontAlgn="base"/>
            <a:r>
              <a:rPr lang="en-GB" sz="1000">
                <a:hlinkClick r:id="rId4"/>
              </a:rPr>
              <a:t>www.sbhub.se</a:t>
            </a:r>
            <a:endParaRPr lang="en-GB" sz="1000"/>
          </a:p>
        </p:txBody>
      </p:sp>
      <p:sp>
        <p:nvSpPr>
          <p:cNvPr id="16" name="Rektangel 15">
            <a:extLst>
              <a:ext uri="{FF2B5EF4-FFF2-40B4-BE49-F238E27FC236}">
                <a16:creationId xmlns:a16="http://schemas.microsoft.com/office/drawing/2014/main" id="{B5E46A25-F51B-3C4C-A270-FD1EE5483527}"/>
              </a:ext>
              <a:ext uri="{C183D7F6-B498-43B3-948B-1728B52AA6E4}">
                <adec:decorative xmlns:adec="http://schemas.microsoft.com/office/drawing/2017/decorative" val="1"/>
              </a:ext>
            </a:extLst>
          </p:cNvPr>
          <p:cNvSpPr/>
          <p:nvPr/>
        </p:nvSpPr>
        <p:spPr>
          <a:xfrm>
            <a:off x="502248" y="1927613"/>
            <a:ext cx="2080654" cy="2037802"/>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356A4873-49D7-7D4D-B379-2986C74366AF}"/>
              </a:ext>
            </a:extLst>
          </p:cNvPr>
          <p:cNvSpPr txBox="1"/>
          <p:nvPr/>
        </p:nvSpPr>
        <p:spPr>
          <a:xfrm>
            <a:off x="502248" y="2529449"/>
            <a:ext cx="2080654" cy="1324530"/>
          </a:xfrm>
          <a:prstGeom prst="rect">
            <a:avLst/>
          </a:prstGeom>
          <a:noFill/>
        </p:spPr>
        <p:txBody>
          <a:bodyPr wrap="square" lIns="90000" tIns="46800" rIns="90000" rtlCol="0">
            <a:spAutoFit/>
          </a:bodyPr>
          <a:lstStyle/>
          <a:p>
            <a:pPr algn="ctr" fontAlgn="base"/>
            <a:r>
              <a:rPr lang="en-GB" sz="1000"/>
              <a:t>A non-profit membership organisation in the Danish- Swedish life science cluster </a:t>
            </a:r>
            <a:r>
              <a:rPr lang="en-GB" sz="1000" err="1"/>
              <a:t>Medicon</a:t>
            </a:r>
            <a:r>
              <a:rPr lang="en-GB" sz="1000"/>
              <a:t> Valley. The +250 members represent the</a:t>
            </a:r>
            <a:br>
              <a:rPr lang="en-GB" sz="1000"/>
            </a:br>
            <a:r>
              <a:rPr lang="en-GB" sz="1000"/>
              <a:t>region's triple helix.</a:t>
            </a:r>
          </a:p>
          <a:p>
            <a:pPr algn="ctr" fontAlgn="base"/>
            <a:endParaRPr lang="en-GB" sz="1000"/>
          </a:p>
          <a:p>
            <a:pPr algn="ctr" fontAlgn="base"/>
            <a:r>
              <a:rPr lang="en-GB" sz="1000">
                <a:hlinkClick r:id="rId5"/>
              </a:rPr>
              <a:t>www.mva.org</a:t>
            </a:r>
            <a:endParaRPr lang="en-GB" sz="1000"/>
          </a:p>
        </p:txBody>
      </p:sp>
      <p:sp>
        <p:nvSpPr>
          <p:cNvPr id="18" name="Rektangel 17">
            <a:extLst>
              <a:ext uri="{FF2B5EF4-FFF2-40B4-BE49-F238E27FC236}">
                <a16:creationId xmlns:a16="http://schemas.microsoft.com/office/drawing/2014/main" id="{E0A096F1-E4EE-DF49-88D0-E2B23B168B08}"/>
              </a:ext>
              <a:ext uri="{C183D7F6-B498-43B3-948B-1728B52AA6E4}">
                <adec:decorative xmlns:adec="http://schemas.microsoft.com/office/drawing/2017/decorative" val="1"/>
              </a:ext>
            </a:extLst>
          </p:cNvPr>
          <p:cNvSpPr/>
          <p:nvPr/>
        </p:nvSpPr>
        <p:spPr>
          <a:xfrm>
            <a:off x="502248" y="4109438"/>
            <a:ext cx="2080654" cy="2036420"/>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1523CCE3-42C2-6F47-87CE-64DD5F6AABEA}"/>
              </a:ext>
            </a:extLst>
          </p:cNvPr>
          <p:cNvSpPr txBox="1"/>
          <p:nvPr/>
        </p:nvSpPr>
        <p:spPr>
          <a:xfrm>
            <a:off x="492528" y="4716546"/>
            <a:ext cx="2100095" cy="1323439"/>
          </a:xfrm>
          <a:prstGeom prst="rect">
            <a:avLst/>
          </a:prstGeom>
          <a:noFill/>
        </p:spPr>
        <p:txBody>
          <a:bodyPr wrap="square" rtlCol="0">
            <a:spAutoFit/>
          </a:bodyPr>
          <a:lstStyle/>
          <a:p>
            <a:pPr algn="ctr" fontAlgn="base"/>
            <a:r>
              <a:rPr lang="en-GB" sz="1000"/>
              <a:t>A non-profit member</a:t>
            </a:r>
          </a:p>
          <a:p>
            <a:pPr algn="ctr" fontAlgn="base"/>
            <a:r>
              <a:rPr lang="en-GB" sz="1000"/>
              <a:t>organisation for industrial</a:t>
            </a:r>
          </a:p>
          <a:p>
            <a:pPr algn="ctr" fontAlgn="base"/>
            <a:r>
              <a:rPr lang="en-GB" sz="1000"/>
              <a:t>companies in Skåne.​</a:t>
            </a:r>
          </a:p>
          <a:p>
            <a:pPr algn="ctr" fontAlgn="base"/>
            <a:endParaRPr lang="en-GB" sz="1000"/>
          </a:p>
          <a:p>
            <a:pPr algn="ctr" fontAlgn="base"/>
            <a:endParaRPr lang="en-GB" sz="1000"/>
          </a:p>
          <a:p>
            <a:pPr algn="ctr" fontAlgn="base"/>
            <a:endParaRPr lang="en-GB" sz="1000"/>
          </a:p>
          <a:p>
            <a:pPr algn="ctr" fontAlgn="base"/>
            <a:endParaRPr lang="en-GB" sz="1000"/>
          </a:p>
          <a:p>
            <a:pPr algn="ctr" fontAlgn="base"/>
            <a:r>
              <a:rPr lang="en-GB" sz="1000">
                <a:hlinkClick r:id="rId6"/>
              </a:rPr>
              <a:t>www.iucsyd.se</a:t>
            </a:r>
            <a:endParaRPr lang="en-GB" sz="1000"/>
          </a:p>
        </p:txBody>
      </p:sp>
      <p:sp>
        <p:nvSpPr>
          <p:cNvPr id="20" name="Rektangel 19">
            <a:extLst>
              <a:ext uri="{FF2B5EF4-FFF2-40B4-BE49-F238E27FC236}">
                <a16:creationId xmlns:a16="http://schemas.microsoft.com/office/drawing/2014/main" id="{4AED6A17-90F2-FF47-8A8C-0CDEB834A7A9}"/>
              </a:ext>
              <a:ext uri="{C183D7F6-B498-43B3-948B-1728B52AA6E4}">
                <adec:decorative xmlns:adec="http://schemas.microsoft.com/office/drawing/2017/decorative" val="1"/>
              </a:ext>
            </a:extLst>
          </p:cNvPr>
          <p:cNvSpPr/>
          <p:nvPr/>
        </p:nvSpPr>
        <p:spPr>
          <a:xfrm>
            <a:off x="5055672" y="1927612"/>
            <a:ext cx="2080654" cy="2036420"/>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6103EB6F-1AA5-D942-88BD-95CBB9A76755}"/>
              </a:ext>
            </a:extLst>
          </p:cNvPr>
          <p:cNvSpPr txBox="1"/>
          <p:nvPr/>
        </p:nvSpPr>
        <p:spPr>
          <a:xfrm>
            <a:off x="5052774" y="2538152"/>
            <a:ext cx="2086451" cy="1323439"/>
          </a:xfrm>
          <a:prstGeom prst="rect">
            <a:avLst/>
          </a:prstGeom>
          <a:noFill/>
        </p:spPr>
        <p:txBody>
          <a:bodyPr wrap="square" rtlCol="0">
            <a:spAutoFit/>
          </a:bodyPr>
          <a:lstStyle/>
          <a:p>
            <a:pPr algn="ctr"/>
            <a:r>
              <a:rPr lang="en-GB" sz="1000"/>
              <a:t>A non-profit member</a:t>
            </a:r>
            <a:br>
              <a:rPr lang="en-GB" sz="1000"/>
            </a:br>
            <a:r>
              <a:rPr lang="en-GB" sz="1000"/>
              <a:t>organisation with the mission to foster growth and innovation in the digital/creative industries of</a:t>
            </a:r>
            <a:br>
              <a:rPr lang="en-GB" sz="1000"/>
            </a:br>
            <a:r>
              <a:rPr lang="en-GB" sz="1000"/>
              <a:t>southern Sweden. </a:t>
            </a:r>
          </a:p>
          <a:p>
            <a:pPr algn="ctr"/>
            <a:endParaRPr lang="en-GB" sz="1000"/>
          </a:p>
          <a:p>
            <a:pPr algn="ctr"/>
            <a:endParaRPr lang="en-GB" sz="1000"/>
          </a:p>
          <a:p>
            <a:pPr algn="ctr"/>
            <a:r>
              <a:rPr lang="en-GB" sz="1000">
                <a:hlinkClick r:id="rId7"/>
              </a:rPr>
              <a:t>www.mediaevolution.se</a:t>
            </a:r>
            <a:endParaRPr lang="en-GB" sz="1000"/>
          </a:p>
        </p:txBody>
      </p:sp>
      <p:sp>
        <p:nvSpPr>
          <p:cNvPr id="22" name="Rektangel 21">
            <a:extLst>
              <a:ext uri="{FF2B5EF4-FFF2-40B4-BE49-F238E27FC236}">
                <a16:creationId xmlns:a16="http://schemas.microsoft.com/office/drawing/2014/main" id="{B35B462B-1D68-3241-A081-F312460623DC}"/>
              </a:ext>
              <a:ext uri="{C183D7F6-B498-43B3-948B-1728B52AA6E4}">
                <adec:decorative xmlns:adec="http://schemas.microsoft.com/office/drawing/2017/decorative" val="1"/>
              </a:ext>
            </a:extLst>
          </p:cNvPr>
          <p:cNvSpPr/>
          <p:nvPr/>
        </p:nvSpPr>
        <p:spPr>
          <a:xfrm>
            <a:off x="5055672" y="4106762"/>
            <a:ext cx="2080654" cy="2036420"/>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9EC12FD7-D970-7040-8EFD-6C3833F9B1C2}"/>
              </a:ext>
            </a:extLst>
          </p:cNvPr>
          <p:cNvSpPr txBox="1"/>
          <p:nvPr/>
        </p:nvSpPr>
        <p:spPr>
          <a:xfrm>
            <a:off x="5047913" y="4716546"/>
            <a:ext cx="2096173" cy="1323439"/>
          </a:xfrm>
          <a:prstGeom prst="rect">
            <a:avLst/>
          </a:prstGeom>
          <a:noFill/>
        </p:spPr>
        <p:txBody>
          <a:bodyPr wrap="square" rtlCol="0">
            <a:spAutoFit/>
          </a:bodyPr>
          <a:lstStyle/>
          <a:p>
            <a:pPr algn="ctr" fontAlgn="base"/>
            <a:r>
              <a:rPr lang="en-GB" sz="1000"/>
              <a:t>A non-profit association for the food sector with the</a:t>
            </a:r>
            <a:br>
              <a:rPr lang="en-GB" sz="1000"/>
            </a:br>
            <a:r>
              <a:rPr lang="en-GB" sz="1000"/>
              <a:t>aim to create an innovative,</a:t>
            </a:r>
          </a:p>
          <a:p>
            <a:pPr algn="ctr" fontAlgn="base"/>
            <a:r>
              <a:rPr lang="en-GB" sz="1000"/>
              <a:t>competitive and long term</a:t>
            </a:r>
          </a:p>
          <a:p>
            <a:pPr algn="ctr" fontAlgn="base"/>
            <a:r>
              <a:rPr lang="en-GB" sz="1000"/>
              <a:t>sustainable food industry​.</a:t>
            </a:r>
          </a:p>
          <a:p>
            <a:pPr algn="ctr" fontAlgn="base"/>
            <a:endParaRPr lang="en-GB" sz="1000"/>
          </a:p>
          <a:p>
            <a:pPr algn="ctr" fontAlgn="base"/>
            <a:endParaRPr lang="en-GB" sz="1000"/>
          </a:p>
          <a:p>
            <a:pPr algn="ctr" fontAlgn="base"/>
            <a:r>
              <a:rPr lang="en-GB" sz="1000">
                <a:hlinkClick r:id="rId8"/>
              </a:rPr>
              <a:t>www.livsmedelsakademin.com</a:t>
            </a:r>
            <a:endParaRPr lang="en-GB" sz="1000"/>
          </a:p>
        </p:txBody>
      </p:sp>
      <p:sp>
        <p:nvSpPr>
          <p:cNvPr id="24" name="Rektangel 23">
            <a:extLst>
              <a:ext uri="{FF2B5EF4-FFF2-40B4-BE49-F238E27FC236}">
                <a16:creationId xmlns:a16="http://schemas.microsoft.com/office/drawing/2014/main" id="{1C7D021A-BACD-B14B-AA81-72E7518E2F05}"/>
              </a:ext>
              <a:ext uri="{C183D7F6-B498-43B3-948B-1728B52AA6E4}">
                <adec:decorative xmlns:adec="http://schemas.microsoft.com/office/drawing/2017/decorative" val="1"/>
              </a:ext>
            </a:extLst>
          </p:cNvPr>
          <p:cNvSpPr/>
          <p:nvPr/>
        </p:nvSpPr>
        <p:spPr>
          <a:xfrm>
            <a:off x="7329443" y="1927612"/>
            <a:ext cx="2080654" cy="2036420"/>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A1E3795E-EE63-DA47-9241-5C9E79586C69}"/>
              </a:ext>
            </a:extLst>
          </p:cNvPr>
          <p:cNvSpPr txBox="1"/>
          <p:nvPr/>
        </p:nvSpPr>
        <p:spPr>
          <a:xfrm>
            <a:off x="7329444" y="2529449"/>
            <a:ext cx="2080652" cy="1477328"/>
          </a:xfrm>
          <a:prstGeom prst="rect">
            <a:avLst/>
          </a:prstGeom>
          <a:noFill/>
        </p:spPr>
        <p:txBody>
          <a:bodyPr wrap="square" rtlCol="0">
            <a:spAutoFit/>
          </a:bodyPr>
          <a:lstStyle/>
          <a:p>
            <a:pPr algn="ctr" fontAlgn="base"/>
            <a:r>
              <a:rPr lang="en-GB" sz="1000"/>
              <a:t>A neutral, non-profit cluster initiative/member</a:t>
            </a:r>
            <a:br>
              <a:rPr lang="en-GB" sz="1000"/>
            </a:br>
            <a:r>
              <a:rPr lang="en-GB" sz="1000"/>
              <a:t>organisation for the entire</a:t>
            </a:r>
            <a:br>
              <a:rPr lang="en-GB" sz="1000"/>
            </a:br>
            <a:r>
              <a:rPr lang="en-GB" sz="1000"/>
              <a:t>packaging ecosystem and a part of the Swedish</a:t>
            </a:r>
            <a:br>
              <a:rPr lang="en-GB" sz="1000"/>
            </a:br>
            <a:r>
              <a:rPr lang="en-GB" sz="1000"/>
              <a:t>innovation system.​</a:t>
            </a:r>
          </a:p>
          <a:p>
            <a:pPr algn="ctr" fontAlgn="base"/>
            <a:endParaRPr lang="en-GB" sz="1000"/>
          </a:p>
          <a:p>
            <a:pPr algn="ctr" fontAlgn="base"/>
            <a:r>
              <a:rPr lang="en-GB" sz="1000">
                <a:hlinkClick r:id="rId9"/>
              </a:rPr>
              <a:t>www.packbridge.se</a:t>
            </a:r>
            <a:endParaRPr lang="en-GB" sz="1000"/>
          </a:p>
          <a:p>
            <a:pPr algn="ctr" fontAlgn="base"/>
            <a:endParaRPr lang="en-GB" sz="1000"/>
          </a:p>
        </p:txBody>
      </p:sp>
      <p:sp>
        <p:nvSpPr>
          <p:cNvPr id="26" name="Rektangel 25">
            <a:extLst>
              <a:ext uri="{FF2B5EF4-FFF2-40B4-BE49-F238E27FC236}">
                <a16:creationId xmlns:a16="http://schemas.microsoft.com/office/drawing/2014/main" id="{C951FBBC-4645-1F4D-9BB0-544DE28FF33F}"/>
              </a:ext>
              <a:ext uri="{C183D7F6-B498-43B3-948B-1728B52AA6E4}">
                <adec:decorative xmlns:adec="http://schemas.microsoft.com/office/drawing/2017/decorative" val="1"/>
              </a:ext>
            </a:extLst>
          </p:cNvPr>
          <p:cNvSpPr/>
          <p:nvPr/>
        </p:nvSpPr>
        <p:spPr>
          <a:xfrm>
            <a:off x="7329443" y="4106762"/>
            <a:ext cx="2080654" cy="2036420"/>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C925A025-C9D6-3D48-90A3-3FCCF4DC66F6}"/>
              </a:ext>
            </a:extLst>
          </p:cNvPr>
          <p:cNvSpPr txBox="1"/>
          <p:nvPr/>
        </p:nvSpPr>
        <p:spPr>
          <a:xfrm>
            <a:off x="7334304" y="4716546"/>
            <a:ext cx="2070932" cy="1323439"/>
          </a:xfrm>
          <a:prstGeom prst="rect">
            <a:avLst/>
          </a:prstGeom>
          <a:noFill/>
        </p:spPr>
        <p:txBody>
          <a:bodyPr wrap="square" rtlCol="0">
            <a:spAutoFit/>
          </a:bodyPr>
          <a:lstStyle/>
          <a:p>
            <a:pPr algn="ctr" fontAlgn="base"/>
            <a:r>
              <a:rPr lang="en-GB" sz="1000"/>
              <a:t>Together with their members they create possibilities for growth</a:t>
            </a:r>
            <a:br>
              <a:rPr lang="en-GB" sz="1000"/>
            </a:br>
            <a:r>
              <a:rPr lang="en-GB" sz="1000"/>
              <a:t>and development for contractors</a:t>
            </a:r>
            <a:br>
              <a:rPr lang="en-GB" sz="1000"/>
            </a:br>
            <a:r>
              <a:rPr lang="en-GB" sz="1000"/>
              <a:t>to shipping, offshore and the</a:t>
            </a:r>
            <a:br>
              <a:rPr lang="en-GB" sz="1000"/>
            </a:br>
            <a:r>
              <a:rPr lang="en-GB" sz="1000"/>
              <a:t>leisure boat industry.​</a:t>
            </a:r>
          </a:p>
          <a:p>
            <a:pPr algn="ctr" fontAlgn="base"/>
            <a:endParaRPr lang="en-GB" sz="1000"/>
          </a:p>
          <a:p>
            <a:pPr algn="ctr" fontAlgn="base"/>
            <a:endParaRPr lang="en-GB" sz="1000"/>
          </a:p>
          <a:p>
            <a:pPr algn="ctr" fontAlgn="base"/>
            <a:r>
              <a:rPr lang="en-GB" sz="1000">
                <a:hlinkClick r:id="rId10"/>
              </a:rPr>
              <a:t>www.smtf.se</a:t>
            </a:r>
            <a:endParaRPr lang="en-GB" sz="1000"/>
          </a:p>
        </p:txBody>
      </p:sp>
      <p:sp>
        <p:nvSpPr>
          <p:cNvPr id="28" name="Rektangel 27">
            <a:extLst>
              <a:ext uri="{FF2B5EF4-FFF2-40B4-BE49-F238E27FC236}">
                <a16:creationId xmlns:a16="http://schemas.microsoft.com/office/drawing/2014/main" id="{F6D3CEC1-2FCE-6A4D-870C-777823D579E9}"/>
              </a:ext>
              <a:ext uri="{C183D7F6-B498-43B3-948B-1728B52AA6E4}">
                <adec:decorative xmlns:adec="http://schemas.microsoft.com/office/drawing/2017/decorative" val="1"/>
              </a:ext>
            </a:extLst>
          </p:cNvPr>
          <p:cNvSpPr/>
          <p:nvPr/>
        </p:nvSpPr>
        <p:spPr>
          <a:xfrm>
            <a:off x="2777042" y="1927612"/>
            <a:ext cx="2080654" cy="2036420"/>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45117706-651C-0340-A904-8952C8D77ED6}"/>
              </a:ext>
            </a:extLst>
          </p:cNvPr>
          <p:cNvSpPr txBox="1"/>
          <p:nvPr/>
        </p:nvSpPr>
        <p:spPr>
          <a:xfrm>
            <a:off x="2777042" y="2529449"/>
            <a:ext cx="2080654" cy="1323439"/>
          </a:xfrm>
          <a:prstGeom prst="rect">
            <a:avLst/>
          </a:prstGeom>
          <a:noFill/>
        </p:spPr>
        <p:txBody>
          <a:bodyPr wrap="square" rIns="90000" rtlCol="0">
            <a:spAutoFit/>
          </a:bodyPr>
          <a:lstStyle/>
          <a:p>
            <a:pPr algn="ctr" fontAlgn="base"/>
            <a:r>
              <a:rPr lang="en-GB" sz="1000"/>
              <a:t>A non-profit ICT cluster</a:t>
            </a:r>
            <a:br>
              <a:rPr lang="en-GB" sz="1000"/>
            </a:br>
            <a:r>
              <a:rPr lang="en-GB" sz="1000"/>
              <a:t>organisation and networking</a:t>
            </a:r>
            <a:br>
              <a:rPr lang="en-GB" sz="1000"/>
            </a:br>
            <a:r>
              <a:rPr lang="en-GB" sz="1000"/>
              <a:t>community promoting innovation and growth in the digital world</a:t>
            </a:r>
            <a:br>
              <a:rPr lang="en-GB" sz="1000"/>
            </a:br>
            <a:r>
              <a:rPr lang="en-GB" sz="1000"/>
              <a:t>by connecting business, academia</a:t>
            </a:r>
            <a:br>
              <a:rPr lang="en-GB" sz="1000"/>
            </a:br>
            <a:r>
              <a:rPr lang="en-GB" sz="1000"/>
              <a:t>and society.</a:t>
            </a:r>
          </a:p>
          <a:p>
            <a:pPr algn="ctr" fontAlgn="base"/>
            <a:endParaRPr lang="en-GB" sz="1000"/>
          </a:p>
          <a:p>
            <a:pPr algn="ctr" fontAlgn="base"/>
            <a:r>
              <a:rPr lang="en-GB" sz="1000">
                <a:hlinkClick r:id="rId11"/>
              </a:rPr>
              <a:t>www.mobileheights.org</a:t>
            </a:r>
            <a:endParaRPr lang="en-GB" sz="1000"/>
          </a:p>
        </p:txBody>
      </p:sp>
      <p:sp>
        <p:nvSpPr>
          <p:cNvPr id="30" name="Rektangel 29">
            <a:extLst>
              <a:ext uri="{FF2B5EF4-FFF2-40B4-BE49-F238E27FC236}">
                <a16:creationId xmlns:a16="http://schemas.microsoft.com/office/drawing/2014/main" id="{7B0119F8-A0EC-7946-8AE2-E42F0CBCC5D0}"/>
              </a:ext>
              <a:ext uri="{C183D7F6-B498-43B3-948B-1728B52AA6E4}">
                <adec:decorative xmlns:adec="http://schemas.microsoft.com/office/drawing/2017/decorative" val="1"/>
              </a:ext>
            </a:extLst>
          </p:cNvPr>
          <p:cNvSpPr/>
          <p:nvPr/>
        </p:nvSpPr>
        <p:spPr>
          <a:xfrm>
            <a:off x="2777042" y="4109438"/>
            <a:ext cx="2080654" cy="2036420"/>
          </a:xfrm>
          <a:prstGeom prst="rect">
            <a:avLst/>
          </a:prstGeom>
          <a:solidFill>
            <a:schemeClr val="bg1"/>
          </a:solidFill>
          <a:ln>
            <a:noFill/>
          </a:ln>
          <a:effectLst>
            <a:outerShdw blurRad="101600" sx="104000" sy="10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EC8A7DB0-A1B1-8344-9A1C-D338A21FEA61}"/>
              </a:ext>
            </a:extLst>
          </p:cNvPr>
          <p:cNvSpPr txBox="1"/>
          <p:nvPr/>
        </p:nvSpPr>
        <p:spPr>
          <a:xfrm>
            <a:off x="2767322" y="4716546"/>
            <a:ext cx="2100095" cy="1323439"/>
          </a:xfrm>
          <a:prstGeom prst="rect">
            <a:avLst/>
          </a:prstGeom>
          <a:noFill/>
        </p:spPr>
        <p:txBody>
          <a:bodyPr wrap="square" rtlCol="0">
            <a:spAutoFit/>
          </a:bodyPr>
          <a:lstStyle/>
          <a:p>
            <a:pPr algn="ctr" fontAlgn="base"/>
            <a:r>
              <a:rPr lang="en-GB" sz="1000"/>
              <a:t>A non-profit organisation based in Malmö. Creates and developes a thriving, supportive and inclusive ecosystem for game development in southern Sweden. </a:t>
            </a:r>
          </a:p>
          <a:p>
            <a:pPr algn="ctr" fontAlgn="base"/>
            <a:endParaRPr lang="en-GB" sz="1000"/>
          </a:p>
          <a:p>
            <a:pPr algn="ctr" fontAlgn="base"/>
            <a:endParaRPr lang="en-GB" sz="1000"/>
          </a:p>
          <a:p>
            <a:pPr algn="ctr" fontAlgn="base"/>
            <a:r>
              <a:rPr lang="en-GB" sz="1000">
                <a:hlinkClick r:id="rId12"/>
              </a:rPr>
              <a:t>www.gamehabitat.se​</a:t>
            </a:r>
            <a:endParaRPr lang="en-GB" sz="1000"/>
          </a:p>
        </p:txBody>
      </p:sp>
      <p:pic>
        <p:nvPicPr>
          <p:cNvPr id="32" name="Picture 4" descr="MVA_nytlogo - MVA">
            <a:extLst>
              <a:ext uri="{FF2B5EF4-FFF2-40B4-BE49-F238E27FC236}">
                <a16:creationId xmlns:a16="http://schemas.microsoft.com/office/drawing/2014/main" id="{040B733F-521E-EB43-97AC-34667394F92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54254" y="2033890"/>
            <a:ext cx="1576643" cy="3994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logo mobile heights - MVA">
            <a:extLst>
              <a:ext uri="{FF2B5EF4-FFF2-40B4-BE49-F238E27FC236}">
                <a16:creationId xmlns:a16="http://schemas.microsoft.com/office/drawing/2014/main" id="{0A3FEF1A-A89E-7047-A5CD-2D1B0AB36A5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536881" y="1940219"/>
            <a:ext cx="560977" cy="5997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Media Evolution – Innovation in media">
            <a:extLst>
              <a:ext uri="{FF2B5EF4-FFF2-40B4-BE49-F238E27FC236}">
                <a16:creationId xmlns:a16="http://schemas.microsoft.com/office/drawing/2014/main" id="{88DD9291-5EC2-AC43-8C53-7B25C2A32F5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674509" y="2066673"/>
            <a:ext cx="842981" cy="32935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Packaging Innovations and Sustainable Development | Packbridge AB">
            <a:extLst>
              <a:ext uri="{FF2B5EF4-FFF2-40B4-BE49-F238E27FC236}">
                <a16:creationId xmlns:a16="http://schemas.microsoft.com/office/drawing/2014/main" id="{F7824B65-66B3-C44C-AA48-168B018676A7}"/>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749296" y="1989241"/>
            <a:ext cx="1240948" cy="4949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Kluster | Sustainable Business Hub | Sverige">
            <a:extLst>
              <a:ext uri="{FF2B5EF4-FFF2-40B4-BE49-F238E27FC236}">
                <a16:creationId xmlns:a16="http://schemas.microsoft.com/office/drawing/2014/main" id="{0B504638-218D-8546-9EE6-1F1C4C80327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090139" y="2033638"/>
            <a:ext cx="1110724" cy="3999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Game Habitat – Game Habitat is the hub for game development in southern  Sweden">
            <a:extLst>
              <a:ext uri="{FF2B5EF4-FFF2-40B4-BE49-F238E27FC236}">
                <a16:creationId xmlns:a16="http://schemas.microsoft.com/office/drawing/2014/main" id="{979214AD-B34B-2546-9732-4BFEA60BE0C3}"/>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376658" y="4247803"/>
            <a:ext cx="881422" cy="4240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8" descr="Hem - SMTF">
            <a:extLst>
              <a:ext uri="{FF2B5EF4-FFF2-40B4-BE49-F238E27FC236}">
                <a16:creationId xmlns:a16="http://schemas.microsoft.com/office/drawing/2014/main" id="{DDE7A8B4-6FD8-C147-B60A-447238052E07}"/>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845820" y="4246377"/>
            <a:ext cx="1047901" cy="427106"/>
          </a:xfrm>
          <a:prstGeom prst="rect">
            <a:avLst/>
          </a:prstGeom>
          <a:noFill/>
          <a:extLst>
            <a:ext uri="{909E8E84-426E-40DD-AFC4-6F175D3DCCD1}">
              <a14:hiddenFill xmlns:a14="http://schemas.microsoft.com/office/drawing/2010/main">
                <a:solidFill>
                  <a:srgbClr val="FFFFFF"/>
                </a:solidFill>
              </a14:hiddenFill>
            </a:ext>
          </a:extLst>
        </p:spPr>
      </p:pic>
      <p:pic>
        <p:nvPicPr>
          <p:cNvPr id="2" name="Bildobjekt 2" descr="Livsmedelsakademin logo">
            <a:extLst>
              <a:ext uri="{FF2B5EF4-FFF2-40B4-BE49-F238E27FC236}">
                <a16:creationId xmlns:a16="http://schemas.microsoft.com/office/drawing/2014/main" id="{7311A2AA-C391-4E2A-85E1-BA9B1FD556C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210175" y="4308698"/>
            <a:ext cx="1743075" cy="304419"/>
          </a:xfrm>
          <a:prstGeom prst="rect">
            <a:avLst/>
          </a:prstGeom>
        </p:spPr>
      </p:pic>
      <p:pic>
        <p:nvPicPr>
          <p:cNvPr id="4" name="Bildobjekt 4">
            <a:extLst>
              <a:ext uri="{FF2B5EF4-FFF2-40B4-BE49-F238E27FC236}">
                <a16:creationId xmlns:a16="http://schemas.microsoft.com/office/drawing/2014/main" id="{F677B0B3-9BED-4AE3-B792-7664DF25AB3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62527" y="4193181"/>
            <a:ext cx="1155032" cy="492944"/>
          </a:xfrm>
          <a:prstGeom prst="rect">
            <a:avLst/>
          </a:prstGeom>
        </p:spPr>
      </p:pic>
    </p:spTree>
    <p:extLst>
      <p:ext uri="{BB962C8B-B14F-4D97-AF65-F5344CB8AC3E}">
        <p14:creationId xmlns:p14="http://schemas.microsoft.com/office/powerpoint/2010/main" val="2977164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blomma, utomhus, växt, folksamling utanför Lund Universitet&#10;&#10;Automatiskt genererad beskrivning">
            <a:extLst>
              <a:ext uri="{FF2B5EF4-FFF2-40B4-BE49-F238E27FC236}">
                <a16:creationId xmlns:a16="http://schemas.microsoft.com/office/drawing/2014/main" id="{79FBB939-34EF-FF4C-9C4D-739BB6B8F1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3849329"/>
          </a:xfrm>
          <a:prstGeom prst="rect">
            <a:avLst/>
          </a:prstGeom>
          <a:noFill/>
        </p:spPr>
      </p:pic>
      <p:sp>
        <p:nvSpPr>
          <p:cNvPr id="2" name="Platshållare för bildnummer 1" descr="Sidnummer">
            <a:extLst>
              <a:ext uri="{FF2B5EF4-FFF2-40B4-BE49-F238E27FC236}">
                <a16:creationId xmlns:a16="http://schemas.microsoft.com/office/drawing/2014/main" id="{959011D4-4884-D24F-98FB-5AF60076AF42}"/>
              </a:ext>
            </a:extLst>
          </p:cNvPr>
          <p:cNvSpPr>
            <a:spLocks noGrp="1"/>
          </p:cNvSpPr>
          <p:nvPr>
            <p:ph type="sldNum" sz="quarter" idx="4"/>
          </p:nvPr>
        </p:nvSpPr>
        <p:spPr/>
        <p:txBody>
          <a:bodyPr lIns="46800" tIns="46800" rIns="46800" bIns="45720" anchor="ctr" anchorCtr="1"/>
          <a:lstStyle/>
          <a:p>
            <a:pPr algn="ctr"/>
            <a:fld id="{C1E69EDB-085D-3646-A64D-879957A4B620}" type="slidenum">
              <a:rPr lang="sv-SE" smtClean="0"/>
              <a:pPr algn="ctr"/>
              <a:t>18</a:t>
            </a:fld>
            <a:endParaRPr lang="sv-SE"/>
          </a:p>
        </p:txBody>
      </p:sp>
      <p:sp>
        <p:nvSpPr>
          <p:cNvPr id="3" name="Rubrik 2">
            <a:extLst>
              <a:ext uri="{FF2B5EF4-FFF2-40B4-BE49-F238E27FC236}">
                <a16:creationId xmlns:a16="http://schemas.microsoft.com/office/drawing/2014/main" id="{ECA26192-B8AC-2A42-A006-5A6DE52935A5}"/>
              </a:ext>
            </a:extLst>
          </p:cNvPr>
          <p:cNvSpPr>
            <a:spLocks noGrp="1"/>
          </p:cNvSpPr>
          <p:nvPr>
            <p:ph type="title"/>
          </p:nvPr>
        </p:nvSpPr>
        <p:spPr>
          <a:xfrm>
            <a:off x="0" y="4145464"/>
            <a:ext cx="4635033" cy="1391901"/>
          </a:xfrm>
        </p:spPr>
        <p:txBody>
          <a:bodyPr/>
          <a:lstStyle/>
          <a:p>
            <a:r>
              <a:rPr lang="en-GB" sz="4500"/>
              <a:t>Universities and </a:t>
            </a:r>
            <a:br>
              <a:rPr lang="en-GB" sz="4500"/>
            </a:br>
            <a:r>
              <a:rPr lang="en-GB" sz="4500"/>
              <a:t>institutions</a:t>
            </a:r>
          </a:p>
        </p:txBody>
      </p:sp>
      <p:sp>
        <p:nvSpPr>
          <p:cNvPr id="10" name="Platshållare för text 9">
            <a:extLst>
              <a:ext uri="{FF2B5EF4-FFF2-40B4-BE49-F238E27FC236}">
                <a16:creationId xmlns:a16="http://schemas.microsoft.com/office/drawing/2014/main" id="{6122BE36-5670-6A47-B03B-2B5FE1AFB0D8}"/>
              </a:ext>
            </a:extLst>
          </p:cNvPr>
          <p:cNvSpPr>
            <a:spLocks noGrp="1"/>
          </p:cNvSpPr>
          <p:nvPr>
            <p:ph type="body" sz="quarter" idx="4294967295"/>
          </p:nvPr>
        </p:nvSpPr>
        <p:spPr>
          <a:xfrm>
            <a:off x="0" y="3313113"/>
            <a:ext cx="1406525" cy="231775"/>
          </a:xfrm>
        </p:spPr>
        <p:txBody>
          <a:bodyPr/>
          <a:lstStyle/>
          <a:p>
            <a:pPr marL="0" indent="0">
              <a:buNone/>
            </a:pPr>
            <a:r>
              <a:rPr lang="sv-SE" sz="900">
                <a:solidFill>
                  <a:schemeClr val="bg1"/>
                </a:solidFill>
              </a:rPr>
              <a:t>@ </a:t>
            </a:r>
            <a:r>
              <a:rPr lang="sv-SE" sz="900" err="1">
                <a:solidFill>
                  <a:schemeClr val="bg1"/>
                </a:solidFill>
              </a:rPr>
              <a:t>Apelöga</a:t>
            </a:r>
            <a:endParaRPr lang="sv-SE" sz="900">
              <a:solidFill>
                <a:schemeClr val="bg1"/>
              </a:solidFill>
            </a:endParaRPr>
          </a:p>
        </p:txBody>
      </p:sp>
      <p:sp>
        <p:nvSpPr>
          <p:cNvPr id="4" name="Underrubrik 3">
            <a:extLst>
              <a:ext uri="{FF2B5EF4-FFF2-40B4-BE49-F238E27FC236}">
                <a16:creationId xmlns:a16="http://schemas.microsoft.com/office/drawing/2014/main" id="{AF1BA7DD-30D0-1840-B516-CC52D45215CA}"/>
              </a:ext>
            </a:extLst>
          </p:cNvPr>
          <p:cNvSpPr>
            <a:spLocks noGrp="1"/>
          </p:cNvSpPr>
          <p:nvPr>
            <p:ph type="subTitle" idx="4294967295"/>
          </p:nvPr>
        </p:nvSpPr>
        <p:spPr>
          <a:xfrm>
            <a:off x="5813425" y="4302125"/>
            <a:ext cx="6378575" cy="1854200"/>
          </a:xfrm>
        </p:spPr>
        <p:txBody>
          <a:bodyPr/>
          <a:lstStyle/>
          <a:p>
            <a:pPr marL="0" indent="0">
              <a:buNone/>
            </a:pPr>
            <a:r>
              <a:rPr lang="en-GB" sz="1800"/>
              <a:t>The Greater Copenhagen metropolitan region is home to </a:t>
            </a:r>
            <a:br>
              <a:rPr lang="en-GB" sz="1800"/>
            </a:br>
            <a:r>
              <a:rPr lang="en-GB" sz="1800"/>
              <a:t>17 universities, including </a:t>
            </a:r>
            <a:r>
              <a:rPr lang="en-GB" sz="1800" b="1"/>
              <a:t>Lund University,</a:t>
            </a:r>
            <a:r>
              <a:rPr lang="en-GB" sz="1800"/>
              <a:t> the highest ranking academic institution in Sweden and among the top 100 universities in the world. </a:t>
            </a:r>
            <a:r>
              <a:rPr lang="en-GB" sz="1800" err="1"/>
              <a:t>Skåne</a:t>
            </a:r>
            <a:r>
              <a:rPr lang="en-GB" sz="1800"/>
              <a:t> is also home to </a:t>
            </a:r>
            <a:r>
              <a:rPr lang="en-GB" sz="1800" b="1"/>
              <a:t>Malmö University</a:t>
            </a:r>
            <a:r>
              <a:rPr lang="en-GB" sz="1800"/>
              <a:t>, the ninth largest institution of learning in Sweden, as well as </a:t>
            </a:r>
            <a:r>
              <a:rPr lang="en-GB" sz="1800" b="1"/>
              <a:t>Kristianstad University</a:t>
            </a:r>
            <a:r>
              <a:rPr lang="en-GB" sz="1800"/>
              <a:t>,</a:t>
            </a:r>
            <a:r>
              <a:rPr lang="en-GB" sz="1800" b="1"/>
              <a:t> Swedish University of Agricultural Sciences </a:t>
            </a:r>
            <a:r>
              <a:rPr lang="en-GB" sz="1800"/>
              <a:t>(SLU) and </a:t>
            </a:r>
            <a:r>
              <a:rPr lang="en-GB" sz="1800" b="1"/>
              <a:t>World Maritime University</a:t>
            </a:r>
            <a:r>
              <a:rPr lang="en-GB" sz="1800"/>
              <a:t>. </a:t>
            </a:r>
          </a:p>
        </p:txBody>
      </p:sp>
    </p:spTree>
    <p:extLst>
      <p:ext uri="{BB962C8B-B14F-4D97-AF65-F5344CB8AC3E}">
        <p14:creationId xmlns:p14="http://schemas.microsoft.com/office/powerpoint/2010/main" val="1196364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Drönarbild som visar ESS och MAX IV">
            <a:extLst>
              <a:ext uri="{FF2B5EF4-FFF2-40B4-BE49-F238E27FC236}">
                <a16:creationId xmlns:a16="http://schemas.microsoft.com/office/drawing/2014/main" id="{BE4F8109-8DA0-E345-9092-556C3B8BFC48}"/>
              </a:ext>
            </a:extLst>
          </p:cNvPr>
          <p:cNvPicPr>
            <a:picLocks noGrp="1" noChangeAspect="1"/>
          </p:cNvPicPr>
          <p:nvPr>
            <p:ph type="pic" sz="quarter" idx="21"/>
          </p:nvPr>
        </p:nvPicPr>
        <p:blipFill rotWithShape="1">
          <a:blip r:embed="rId3" cstate="screen">
            <a:extLst>
              <a:ext uri="{28A0092B-C50C-407E-A947-70E740481C1C}">
                <a14:useLocalDpi xmlns:a14="http://schemas.microsoft.com/office/drawing/2010/main"/>
              </a:ext>
            </a:extLst>
          </a:blip>
          <a:srcRect/>
          <a:stretch/>
        </p:blipFill>
        <p:spPr/>
      </p:pic>
      <p:sp>
        <p:nvSpPr>
          <p:cNvPr id="14" name="Rubrik 13">
            <a:extLst>
              <a:ext uri="{FF2B5EF4-FFF2-40B4-BE49-F238E27FC236}">
                <a16:creationId xmlns:a16="http://schemas.microsoft.com/office/drawing/2014/main" id="{A8924517-C8CA-864B-A25B-953D99E62291}"/>
              </a:ext>
            </a:extLst>
          </p:cNvPr>
          <p:cNvSpPr>
            <a:spLocks noGrp="1"/>
          </p:cNvSpPr>
          <p:nvPr>
            <p:ph type="title"/>
          </p:nvPr>
        </p:nvSpPr>
        <p:spPr>
          <a:xfrm>
            <a:off x="0" y="343000"/>
            <a:ext cx="5272708" cy="588605"/>
          </a:xfrm>
          <a:noFill/>
        </p:spPr>
        <p:txBody>
          <a:bodyPr/>
          <a:lstStyle/>
          <a:p>
            <a:r>
              <a:rPr lang="sv-SE"/>
              <a:t>Science </a:t>
            </a:r>
            <a:r>
              <a:rPr lang="sv-SE" err="1"/>
              <a:t>Village</a:t>
            </a:r>
            <a:r>
              <a:rPr lang="sv-SE"/>
              <a:t> Scandinavia</a:t>
            </a:r>
          </a:p>
        </p:txBody>
      </p:sp>
      <p:sp>
        <p:nvSpPr>
          <p:cNvPr id="2" name="Platshållare för bildnummer 1">
            <a:extLst>
              <a:ext uri="{FF2B5EF4-FFF2-40B4-BE49-F238E27FC236}">
                <a16:creationId xmlns:a16="http://schemas.microsoft.com/office/drawing/2014/main" id="{946EEACC-E33A-EE4F-BE9C-7F63FFDEFAF0}"/>
              </a:ext>
            </a:extLst>
          </p:cNvPr>
          <p:cNvSpPr>
            <a:spLocks noGrp="1"/>
          </p:cNvSpPr>
          <p:nvPr>
            <p:ph type="sldNum" sz="quarter" idx="4"/>
          </p:nvPr>
        </p:nvSpPr>
        <p:spPr/>
        <p:txBody>
          <a:bodyPr lIns="46800" tIns="45720" rIns="46800" bIns="45720" anchor="ctr" anchorCtr="1"/>
          <a:lstStyle/>
          <a:p>
            <a:pPr algn="ctr"/>
            <a:fld id="{C1E69EDB-085D-3646-A64D-879957A4B620}" type="slidenum">
              <a:rPr lang="sv-SE" smtClean="0"/>
              <a:pPr algn="ctr"/>
              <a:t>19</a:t>
            </a:fld>
            <a:endParaRPr lang="sv-SE"/>
          </a:p>
        </p:txBody>
      </p:sp>
      <p:sp>
        <p:nvSpPr>
          <p:cNvPr id="21" name="Platshållare för text 20">
            <a:extLst>
              <a:ext uri="{FF2B5EF4-FFF2-40B4-BE49-F238E27FC236}">
                <a16:creationId xmlns:a16="http://schemas.microsoft.com/office/drawing/2014/main" id="{813EC641-7E05-0D41-8551-278A44006037}"/>
              </a:ext>
            </a:extLst>
          </p:cNvPr>
          <p:cNvSpPr>
            <a:spLocks noGrp="1"/>
          </p:cNvSpPr>
          <p:nvPr>
            <p:ph type="body" sz="quarter" idx="13"/>
          </p:nvPr>
        </p:nvSpPr>
        <p:spPr/>
        <p:txBody>
          <a:bodyPr/>
          <a:lstStyle/>
          <a:p>
            <a:pPr marL="7620" indent="-7620"/>
            <a:r>
              <a:rPr lang="sv-SE">
                <a:solidFill>
                  <a:schemeClr val="bg1"/>
                </a:solidFill>
                <a:cs typeface="Calibri"/>
              </a:rPr>
              <a:t>Photo: COBE</a:t>
            </a:r>
          </a:p>
        </p:txBody>
      </p:sp>
      <p:sp>
        <p:nvSpPr>
          <p:cNvPr id="25" name="Rubrik 2">
            <a:extLst>
              <a:ext uri="{FF2B5EF4-FFF2-40B4-BE49-F238E27FC236}">
                <a16:creationId xmlns:a16="http://schemas.microsoft.com/office/drawing/2014/main" id="{C93C4E90-2971-3440-81E8-09F333BABBB0}"/>
              </a:ext>
            </a:extLst>
          </p:cNvPr>
          <p:cNvSpPr txBox="1">
            <a:spLocks/>
          </p:cNvSpPr>
          <p:nvPr/>
        </p:nvSpPr>
        <p:spPr>
          <a:xfrm>
            <a:off x="0" y="848173"/>
            <a:ext cx="5468724" cy="644004"/>
          </a:xfrm>
          <a:prstGeom prst="rect">
            <a:avLst/>
          </a:prstGeom>
          <a:noFill/>
        </p:spPr>
        <p:txBody>
          <a:bodyPr vert="horz" wrap="square" lIns="468000" tIns="72000" rIns="180000" bIns="72000" rtlCol="0" anchor="t" anchorCtr="0">
            <a:sp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pPr marL="7620" indent="-7620"/>
            <a:r>
              <a:rPr lang="sv-SE" sz="1800" b="0" err="1">
                <a:cs typeface="Calibri"/>
              </a:rPr>
              <a:t>Home</a:t>
            </a:r>
            <a:r>
              <a:rPr lang="sv-SE" sz="1800" b="0">
                <a:cs typeface="Calibri"/>
              </a:rPr>
              <a:t> to </a:t>
            </a:r>
            <a:r>
              <a:rPr lang="sv-SE" sz="1800" b="0" err="1">
                <a:cs typeface="Calibri"/>
              </a:rPr>
              <a:t>two</a:t>
            </a:r>
            <a:r>
              <a:rPr lang="sv-SE" sz="1800" b="0">
                <a:cs typeface="Calibri"/>
              </a:rPr>
              <a:t> </a:t>
            </a:r>
            <a:r>
              <a:rPr lang="sv-SE" sz="1800" b="0" err="1">
                <a:cs typeface="Calibri"/>
              </a:rPr>
              <a:t>of</a:t>
            </a:r>
            <a:r>
              <a:rPr lang="sv-SE" sz="1800" b="0">
                <a:cs typeface="Calibri"/>
              </a:rPr>
              <a:t> the </a:t>
            </a:r>
            <a:r>
              <a:rPr lang="sv-SE" sz="1800" b="0" err="1">
                <a:cs typeface="Calibri"/>
              </a:rPr>
              <a:t>most</a:t>
            </a:r>
            <a:r>
              <a:rPr lang="sv-SE" sz="1800" b="0">
                <a:cs typeface="Calibri"/>
              </a:rPr>
              <a:t> </a:t>
            </a:r>
            <a:r>
              <a:rPr lang="sv-SE" sz="1800" b="0" err="1">
                <a:cs typeface="Calibri"/>
              </a:rPr>
              <a:t>advanced</a:t>
            </a:r>
            <a:r>
              <a:rPr lang="sv-SE" sz="1800" b="0">
                <a:cs typeface="Calibri"/>
              </a:rPr>
              <a:t> materials science </a:t>
            </a:r>
            <a:r>
              <a:rPr lang="sv-SE" sz="1800" b="0" err="1">
                <a:cs typeface="Calibri"/>
              </a:rPr>
              <a:t>facilities</a:t>
            </a:r>
            <a:r>
              <a:rPr lang="sv-SE" sz="1800" b="0">
                <a:cs typeface="Calibri"/>
              </a:rPr>
              <a:t> in the </a:t>
            </a:r>
            <a:r>
              <a:rPr lang="sv-SE" sz="1800" b="0" err="1">
                <a:cs typeface="Calibri"/>
              </a:rPr>
              <a:t>world</a:t>
            </a:r>
            <a:endParaRPr lang="sv-SE" sz="1800" b="0">
              <a:cs typeface="Calibri"/>
            </a:endParaRPr>
          </a:p>
        </p:txBody>
      </p:sp>
      <p:grpSp>
        <p:nvGrpSpPr>
          <p:cNvPr id="23" name="Grupp 22">
            <a:extLst>
              <a:ext uri="{FF2B5EF4-FFF2-40B4-BE49-F238E27FC236}">
                <a16:creationId xmlns:a16="http://schemas.microsoft.com/office/drawing/2014/main" id="{85E5922A-1102-C549-AEE8-F35A88A198D2}"/>
              </a:ext>
              <a:ext uri="{C183D7F6-B498-43B3-948B-1728B52AA6E4}">
                <adec:decorative xmlns:adec="http://schemas.microsoft.com/office/drawing/2017/decorative" val="1"/>
              </a:ext>
            </a:extLst>
          </p:cNvPr>
          <p:cNvGrpSpPr/>
          <p:nvPr/>
        </p:nvGrpSpPr>
        <p:grpSpPr>
          <a:xfrm>
            <a:off x="2230757" y="3320526"/>
            <a:ext cx="3173281" cy="2278014"/>
            <a:chOff x="2230757" y="3320526"/>
            <a:chExt cx="3173281" cy="2278014"/>
          </a:xfrm>
        </p:grpSpPr>
        <p:sp>
          <p:nvSpPr>
            <p:cNvPr id="18" name="Rektangel med rundade hörn 17">
              <a:extLst>
                <a:ext uri="{FF2B5EF4-FFF2-40B4-BE49-F238E27FC236}">
                  <a16:creationId xmlns:a16="http://schemas.microsoft.com/office/drawing/2014/main" id="{48ED226C-AB27-2145-A6F1-35D88E39F2A3}"/>
                </a:ext>
              </a:extLst>
            </p:cNvPr>
            <p:cNvSpPr/>
            <p:nvPr/>
          </p:nvSpPr>
          <p:spPr>
            <a:xfrm>
              <a:off x="2230757" y="3320526"/>
              <a:ext cx="3022723" cy="2278014"/>
            </a:xfrm>
            <a:prstGeom prst="roundRect">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77800" tIns="177800" rIns="177800" bIns="177800" numCol="1" spcCol="38100" rtlCol="0" anchor="t">
              <a:spAutoFit/>
            </a:bodyPr>
            <a:lstStyle/>
            <a:p>
              <a:pPr marL="0" marR="0" indent="0" algn="ctr" defTabSz="825500" rtl="0" fontAlgn="auto" latinLnBrk="0" hangingPunct="0">
                <a:lnSpc>
                  <a:spcPct val="100000"/>
                </a:lnSpc>
                <a:spcBef>
                  <a:spcPts val="100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Calibri"/>
              </a:endParaRPr>
            </a:p>
          </p:txBody>
        </p:sp>
        <p:sp>
          <p:nvSpPr>
            <p:cNvPr id="13" name="Platshållare för text 6">
              <a:extLst>
                <a:ext uri="{FF2B5EF4-FFF2-40B4-BE49-F238E27FC236}">
                  <a16:creationId xmlns:a16="http://schemas.microsoft.com/office/drawing/2014/main" id="{FBC9E984-10D6-B447-86FB-25C21DA7C85C}"/>
                </a:ext>
              </a:extLst>
            </p:cNvPr>
            <p:cNvSpPr txBox="1">
              <a:spLocks/>
            </p:cNvSpPr>
            <p:nvPr/>
          </p:nvSpPr>
          <p:spPr>
            <a:xfrm>
              <a:off x="2627386" y="3539119"/>
              <a:ext cx="2475535" cy="199903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sz="1700" b="1"/>
                <a:t>ESS, European Spallation Source</a:t>
              </a:r>
            </a:p>
            <a:p>
              <a:pPr>
                <a:lnSpc>
                  <a:spcPct val="120000"/>
                </a:lnSpc>
              </a:pPr>
              <a:r>
                <a:rPr lang="sv-SE" sz="1200"/>
                <a:t>17 European countries</a:t>
              </a:r>
            </a:p>
            <a:p>
              <a:pPr>
                <a:lnSpc>
                  <a:spcPct val="120000"/>
                </a:lnSpc>
              </a:pPr>
              <a:r>
                <a:rPr lang="sv-SE" sz="1200"/>
                <a:t>Sweden and Denmark as hosts</a:t>
              </a:r>
            </a:p>
            <a:p>
              <a:pPr>
                <a:lnSpc>
                  <a:spcPct val="120000"/>
                </a:lnSpc>
              </a:pPr>
              <a:r>
                <a:rPr lang="sv-SE" sz="1200"/>
                <a:t>Inauguration 2019, operation 2025</a:t>
              </a:r>
            </a:p>
            <a:p>
              <a:pPr>
                <a:lnSpc>
                  <a:spcPct val="120000"/>
                </a:lnSpc>
              </a:pPr>
              <a:r>
                <a:rPr lang="sv-SE" sz="1200"/>
                <a:t>Neutron source, microscope</a:t>
              </a:r>
            </a:p>
            <a:p>
              <a:pPr>
                <a:lnSpc>
                  <a:spcPct val="120000"/>
                </a:lnSpc>
              </a:pPr>
              <a:r>
                <a:rPr lang="sv-SE" sz="1200"/>
                <a:t>Researchers mainly international</a:t>
              </a:r>
            </a:p>
            <a:p>
              <a:pPr>
                <a:lnSpc>
                  <a:spcPct val="120000"/>
                </a:lnSpc>
              </a:pPr>
              <a:r>
                <a:rPr lang="sv-SE" sz="1200"/>
                <a:t>Budget: 1.84 billion EUR</a:t>
              </a:r>
            </a:p>
          </p:txBody>
        </p:sp>
        <p:sp>
          <p:nvSpPr>
            <p:cNvPr id="27" name="Triangel 3">
              <a:extLst>
                <a:ext uri="{FF2B5EF4-FFF2-40B4-BE49-F238E27FC236}">
                  <a16:creationId xmlns:a16="http://schemas.microsoft.com/office/drawing/2014/main" id="{2EC44F8E-04E7-0B4C-A8A0-A99F7F53A546}"/>
                </a:ext>
              </a:extLst>
            </p:cNvPr>
            <p:cNvSpPr/>
            <p:nvPr/>
          </p:nvSpPr>
          <p:spPr>
            <a:xfrm rot="5400000">
              <a:off x="5108329" y="4385721"/>
              <a:ext cx="440859" cy="150558"/>
            </a:xfrm>
            <a:prstGeom prst="triangle">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77800" tIns="177800" rIns="177800" bIns="177800" numCol="1" spcCol="38100" rtlCol="0" anchor="t">
              <a:spAutoFit/>
            </a:bodyPr>
            <a:lstStyle/>
            <a:p>
              <a:pPr marL="0" marR="0" indent="0" algn="ctr" defTabSz="825500" rtl="0" fontAlgn="auto" latinLnBrk="0" hangingPunct="0">
                <a:lnSpc>
                  <a:spcPct val="100000"/>
                </a:lnSpc>
                <a:spcBef>
                  <a:spcPts val="100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Calibri"/>
              </a:endParaRPr>
            </a:p>
          </p:txBody>
        </p:sp>
      </p:grpSp>
      <p:grpSp>
        <p:nvGrpSpPr>
          <p:cNvPr id="22" name="Grupp 21">
            <a:extLst>
              <a:ext uri="{FF2B5EF4-FFF2-40B4-BE49-F238E27FC236}">
                <a16:creationId xmlns:a16="http://schemas.microsoft.com/office/drawing/2014/main" id="{6E04ED4C-B233-EC45-9E05-09549EF474B6}"/>
              </a:ext>
              <a:ext uri="{C183D7F6-B498-43B3-948B-1728B52AA6E4}">
                <adec:decorative xmlns:adec="http://schemas.microsoft.com/office/drawing/2017/decorative" val="1"/>
              </a:ext>
            </a:extLst>
          </p:cNvPr>
          <p:cNvGrpSpPr/>
          <p:nvPr/>
        </p:nvGrpSpPr>
        <p:grpSpPr>
          <a:xfrm>
            <a:off x="6559026" y="743792"/>
            <a:ext cx="3380314" cy="2122742"/>
            <a:chOff x="6559026" y="743792"/>
            <a:chExt cx="3380314" cy="2122742"/>
          </a:xfrm>
        </p:grpSpPr>
        <p:sp>
          <p:nvSpPr>
            <p:cNvPr id="29" name="Rektangel med rundade hörn 28">
              <a:extLst>
                <a:ext uri="{FF2B5EF4-FFF2-40B4-BE49-F238E27FC236}">
                  <a16:creationId xmlns:a16="http://schemas.microsoft.com/office/drawing/2014/main" id="{897B7BA0-01FA-C64F-9D09-BE105909F60C}"/>
                </a:ext>
              </a:extLst>
            </p:cNvPr>
            <p:cNvSpPr/>
            <p:nvPr/>
          </p:nvSpPr>
          <p:spPr>
            <a:xfrm>
              <a:off x="6709583" y="743792"/>
              <a:ext cx="3229757" cy="2122742"/>
            </a:xfrm>
            <a:prstGeom prst="roundRect">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77800" tIns="177800" rIns="177800" bIns="177800" numCol="1" spcCol="38100" rtlCol="0" anchor="t">
              <a:spAutoFit/>
            </a:bodyPr>
            <a:lstStyle/>
            <a:p>
              <a:pPr marL="0" marR="0" indent="0" algn="ctr" defTabSz="825500" rtl="0" fontAlgn="auto" latinLnBrk="0" hangingPunct="0">
                <a:lnSpc>
                  <a:spcPct val="100000"/>
                </a:lnSpc>
                <a:spcBef>
                  <a:spcPts val="100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Calibri"/>
              </a:endParaRPr>
            </a:p>
          </p:txBody>
        </p:sp>
        <p:sp>
          <p:nvSpPr>
            <p:cNvPr id="30" name="Platshållare för text 6">
              <a:extLst>
                <a:ext uri="{FF2B5EF4-FFF2-40B4-BE49-F238E27FC236}">
                  <a16:creationId xmlns:a16="http://schemas.microsoft.com/office/drawing/2014/main" id="{6E814704-1B42-594F-A7D8-27479E615DBD}"/>
                </a:ext>
              </a:extLst>
            </p:cNvPr>
            <p:cNvSpPr txBox="1">
              <a:spLocks/>
            </p:cNvSpPr>
            <p:nvPr/>
          </p:nvSpPr>
          <p:spPr>
            <a:xfrm>
              <a:off x="7106213" y="962385"/>
              <a:ext cx="2581252" cy="18265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sv-SE" sz="1200" b="1"/>
                <a:t>MAX IV Laboratory</a:t>
              </a:r>
            </a:p>
            <a:p>
              <a:pPr>
                <a:lnSpc>
                  <a:spcPct val="110000"/>
                </a:lnSpc>
              </a:pPr>
              <a:r>
                <a:rPr lang="sv-SE" sz="1000"/>
                <a:t>A national research facility</a:t>
              </a:r>
            </a:p>
            <a:p>
              <a:pPr>
                <a:lnSpc>
                  <a:spcPct val="110000"/>
                </a:lnSpc>
              </a:pPr>
              <a:r>
                <a:rPr lang="sv-SE" sz="1000"/>
                <a:t>Inaugurated June 2016</a:t>
              </a:r>
            </a:p>
            <a:p>
              <a:pPr>
                <a:lnSpc>
                  <a:spcPct val="110000"/>
                </a:lnSpc>
              </a:pPr>
              <a:r>
                <a:rPr lang="sv-SE" sz="1000"/>
                <a:t>Synchrotron source, ”x-ray”</a:t>
              </a:r>
            </a:p>
            <a:p>
              <a:pPr>
                <a:lnSpc>
                  <a:spcPct val="110000"/>
                </a:lnSpc>
              </a:pPr>
              <a:r>
                <a:rPr lang="sv-SE" sz="1000"/>
                <a:t>Swedish and international researchers</a:t>
              </a:r>
            </a:p>
            <a:p>
              <a:pPr>
                <a:lnSpc>
                  <a:spcPct val="110000"/>
                </a:lnSpc>
              </a:pPr>
              <a:r>
                <a:rPr lang="sv-SE" sz="1000"/>
                <a:t>Budget: Roughly 629m Euro</a:t>
              </a:r>
            </a:p>
          </p:txBody>
        </p:sp>
        <p:sp>
          <p:nvSpPr>
            <p:cNvPr id="31" name="Triangel 3">
              <a:extLst>
                <a:ext uri="{FF2B5EF4-FFF2-40B4-BE49-F238E27FC236}">
                  <a16:creationId xmlns:a16="http://schemas.microsoft.com/office/drawing/2014/main" id="{F7C1E0FC-382A-C14B-A980-03F5AA631DC0}"/>
                </a:ext>
              </a:extLst>
            </p:cNvPr>
            <p:cNvSpPr/>
            <p:nvPr/>
          </p:nvSpPr>
          <p:spPr>
            <a:xfrm rot="16200000">
              <a:off x="6413875" y="1800362"/>
              <a:ext cx="440859" cy="150558"/>
            </a:xfrm>
            <a:prstGeom prst="triangle">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77800" tIns="177800" rIns="177800" bIns="177800" numCol="1" spcCol="38100" rtlCol="0" anchor="t">
              <a:spAutoFit/>
            </a:bodyPr>
            <a:lstStyle/>
            <a:p>
              <a:pPr marL="0" marR="0" indent="0" algn="ctr" defTabSz="825500" rtl="0" fontAlgn="auto" latinLnBrk="0" hangingPunct="0">
                <a:lnSpc>
                  <a:spcPct val="100000"/>
                </a:lnSpc>
                <a:spcBef>
                  <a:spcPts val="100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Calibri"/>
              </a:endParaRPr>
            </a:p>
          </p:txBody>
        </p:sp>
      </p:grpSp>
      <p:pic>
        <p:nvPicPr>
          <p:cNvPr id="3" name="Bildobjekt 2">
            <a:extLst>
              <a:ext uri="{FF2B5EF4-FFF2-40B4-BE49-F238E27FC236}">
                <a16:creationId xmlns:a16="http://schemas.microsoft.com/office/drawing/2014/main" id="{EA224484-1A7B-804A-9DAD-FEB2C8C214DD}"/>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96302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en karta över världen med fokus på Europa, Sverige och Skåne.&#10;&#10;Automatiskt genererad beskrivning">
            <a:extLst>
              <a:ext uri="{FF2B5EF4-FFF2-40B4-BE49-F238E27FC236}">
                <a16:creationId xmlns:a16="http://schemas.microsoft.com/office/drawing/2014/main" id="{EB5A80F7-9219-DB40-969D-8ADA69C60F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43"/>
          <a:stretch/>
        </p:blipFill>
        <p:spPr>
          <a:xfrm>
            <a:off x="2365464" y="400102"/>
            <a:ext cx="12191980" cy="6857990"/>
          </a:xfrm>
          <a:prstGeom prst="rect">
            <a:avLst/>
          </a:prstGeom>
          <a:noFill/>
        </p:spPr>
      </p:pic>
      <p:sp>
        <p:nvSpPr>
          <p:cNvPr id="2" name="Underrubrik 1">
            <a:extLst>
              <a:ext uri="{FF2B5EF4-FFF2-40B4-BE49-F238E27FC236}">
                <a16:creationId xmlns:a16="http://schemas.microsoft.com/office/drawing/2014/main" id="{1EFC419A-537C-7B44-B46E-D54BC2AF6F8A}"/>
              </a:ext>
            </a:extLst>
          </p:cNvPr>
          <p:cNvSpPr>
            <a:spLocks noGrp="1"/>
          </p:cNvSpPr>
          <p:nvPr>
            <p:ph type="subTitle" idx="1"/>
          </p:nvPr>
        </p:nvSpPr>
        <p:spPr>
          <a:xfrm>
            <a:off x="482545" y="1868789"/>
            <a:ext cx="4236211" cy="2138328"/>
          </a:xfrm>
        </p:spPr>
        <p:txBody>
          <a:bodyPr/>
          <a:lstStyle/>
          <a:p>
            <a:r>
              <a:rPr lang="en-GB"/>
              <a:t>The southernmost part of Sweden, Skåne is a region that’s in the centre of things with </a:t>
            </a:r>
            <a:r>
              <a:rPr lang="en-GB" b="1"/>
              <a:t>access to 4.4 million people in the Greater Copenhagen Region</a:t>
            </a:r>
          </a:p>
          <a:p>
            <a:r>
              <a:rPr lang="en-GB"/>
              <a:t>Its </a:t>
            </a:r>
            <a:r>
              <a:rPr lang="en-GB" b="1"/>
              <a:t>unique</a:t>
            </a:r>
            <a:r>
              <a:rPr lang="en-GB"/>
              <a:t> geography makes it a point of connection between Denmark and Sweden through the </a:t>
            </a:r>
            <a:r>
              <a:rPr lang="en-GB" b="1" err="1"/>
              <a:t>Öresund</a:t>
            </a:r>
            <a:r>
              <a:rPr lang="en-GB" b="1"/>
              <a:t> Bridge</a:t>
            </a:r>
          </a:p>
          <a:p>
            <a:endParaRPr lang="en-GB"/>
          </a:p>
        </p:txBody>
      </p:sp>
      <p:sp>
        <p:nvSpPr>
          <p:cNvPr id="5" name="Platshållare för bildnummer 4" descr="Sidnummer">
            <a:extLst>
              <a:ext uri="{FF2B5EF4-FFF2-40B4-BE49-F238E27FC236}">
                <a16:creationId xmlns:a16="http://schemas.microsoft.com/office/drawing/2014/main" id="{2D2C8F6C-5C8D-624E-B0BD-F26E6E93410E}"/>
              </a:ext>
              <a:ext uri="{C183D7F6-B498-43B3-948B-1728B52AA6E4}">
                <adec:decorative xmlns:adec="http://schemas.microsoft.com/office/drawing/2017/decorative" val="0"/>
              </a:ext>
            </a:extLst>
          </p:cNvPr>
          <p:cNvSpPr>
            <a:spLocks noGrp="1"/>
          </p:cNvSpPr>
          <p:nvPr>
            <p:ph type="sldNum" sz="quarter" idx="4"/>
          </p:nvPr>
        </p:nvSpPr>
        <p:spPr/>
        <p:txBody>
          <a:bodyPr/>
          <a:lstStyle/>
          <a:p>
            <a:fld id="{C1E69EDB-085D-3646-A64D-879957A4B620}" type="slidenum">
              <a:rPr lang="sv-SE" smtClean="0"/>
              <a:t>2</a:t>
            </a:fld>
            <a:endParaRPr lang="sv-SE"/>
          </a:p>
        </p:txBody>
      </p:sp>
      <p:sp>
        <p:nvSpPr>
          <p:cNvPr id="3" name="Rubrik 2">
            <a:extLst>
              <a:ext uri="{FF2B5EF4-FFF2-40B4-BE49-F238E27FC236}">
                <a16:creationId xmlns:a16="http://schemas.microsoft.com/office/drawing/2014/main" id="{E87E7A48-A4E4-7444-A859-CFEF1B52C28E}"/>
              </a:ext>
            </a:extLst>
          </p:cNvPr>
          <p:cNvSpPr>
            <a:spLocks noGrp="1"/>
          </p:cNvSpPr>
          <p:nvPr>
            <p:ph type="title" idx="4294967295"/>
          </p:nvPr>
        </p:nvSpPr>
        <p:spPr>
          <a:xfrm>
            <a:off x="479425" y="1125538"/>
            <a:ext cx="10515600" cy="442912"/>
          </a:xfrm>
        </p:spPr>
        <p:txBody>
          <a:bodyPr/>
          <a:lstStyle/>
          <a:p>
            <a:r>
              <a:rPr lang="en-GB" sz="3200" dirty="0" err="1"/>
              <a:t>Skåne</a:t>
            </a:r>
            <a:r>
              <a:rPr lang="en-GB" sz="3200" baseline="0" dirty="0"/>
              <a:t> is situated at the heart of Scandinavia</a:t>
            </a:r>
            <a:endParaRPr lang="en-GB" sz="3200" dirty="0">
              <a:cs typeface="Calibri"/>
            </a:endParaRPr>
          </a:p>
        </p:txBody>
      </p:sp>
    </p:spTree>
    <p:extLst>
      <p:ext uri="{BB962C8B-B14F-4D97-AF65-F5344CB8AC3E}">
        <p14:creationId xmlns:p14="http://schemas.microsoft.com/office/powerpoint/2010/main" val="4045681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 14">
            <a:extLst>
              <a:ext uri="{FF2B5EF4-FFF2-40B4-BE49-F238E27FC236}">
                <a16:creationId xmlns:a16="http://schemas.microsoft.com/office/drawing/2014/main" id="{54E68524-F36A-5B41-BBCA-FAAA2A60CF51}"/>
              </a:ext>
              <a:ext uri="{C183D7F6-B498-43B3-948B-1728B52AA6E4}">
                <adec:decorative xmlns:adec="http://schemas.microsoft.com/office/drawing/2017/decorative" val="1"/>
              </a:ext>
            </a:extLst>
          </p:cNvPr>
          <p:cNvGrpSpPr/>
          <p:nvPr/>
        </p:nvGrpSpPr>
        <p:grpSpPr>
          <a:xfrm>
            <a:off x="628576" y="1309876"/>
            <a:ext cx="1357460" cy="1357460"/>
            <a:chOff x="5227775" y="2743611"/>
            <a:chExt cx="1357460" cy="1357460"/>
          </a:xfrm>
        </p:grpSpPr>
        <p:sp>
          <p:nvSpPr>
            <p:cNvPr id="13" name="Ellips 12">
              <a:extLst>
                <a:ext uri="{FF2B5EF4-FFF2-40B4-BE49-F238E27FC236}">
                  <a16:creationId xmlns:a16="http://schemas.microsoft.com/office/drawing/2014/main" id="{23302B5E-3D4C-6341-A97A-E69A484D141C}"/>
                </a:ext>
              </a:extLst>
            </p:cNvPr>
            <p:cNvSpPr/>
            <p:nvPr/>
          </p:nvSpPr>
          <p:spPr>
            <a:xfrm>
              <a:off x="5227775" y="2743611"/>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14" name="Bild 13">
              <a:extLst>
                <a:ext uri="{FF2B5EF4-FFF2-40B4-BE49-F238E27FC236}">
                  <a16:creationId xmlns:a16="http://schemas.microsoft.com/office/drawing/2014/main" id="{C0805C0D-FF7E-C449-8130-C7CB8BDB217A}"/>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064" t="-1064" r="-1064" b="-1064"/>
            <a:stretch/>
          </p:blipFill>
          <p:spPr>
            <a:xfrm>
              <a:off x="5566068" y="3061601"/>
              <a:ext cx="731402" cy="731402"/>
            </a:xfrm>
            <a:prstGeom prst="rect">
              <a:avLst/>
            </a:prstGeom>
          </p:spPr>
        </p:pic>
      </p:grpSp>
      <p:pic>
        <p:nvPicPr>
          <p:cNvPr id="17" name="Platshållare för bild 16" descr="En bild som visar flera&#10;&#10;Automatiskt genererad beskrivning">
            <a:extLst>
              <a:ext uri="{FF2B5EF4-FFF2-40B4-BE49-F238E27FC236}">
                <a16:creationId xmlns:a16="http://schemas.microsoft.com/office/drawing/2014/main" id="{A575F664-E081-F54B-A7F0-66E681AD50F2}"/>
              </a:ext>
            </a:extLst>
          </p:cNvPr>
          <p:cNvPicPr>
            <a:picLocks noGrp="1" noChangeAspect="1"/>
          </p:cNvPicPr>
          <p:nvPr>
            <p:ph type="pic" sz="quarter" idx="22"/>
          </p:nvPr>
        </p:nvPicPr>
        <p:blipFill>
          <a:blip r:embed="rId5" cstate="screen">
            <a:extLst>
              <a:ext uri="{28A0092B-C50C-407E-A947-70E740481C1C}">
                <a14:useLocalDpi xmlns:a14="http://schemas.microsoft.com/office/drawing/2010/main"/>
              </a:ext>
            </a:extLst>
          </a:blip>
          <a:srcRect/>
          <a:stretch>
            <a:fillRect/>
          </a:stretch>
        </p:blipFill>
        <p:spPr/>
      </p:pic>
      <p:sp>
        <p:nvSpPr>
          <p:cNvPr id="3" name="Underrubrik 2">
            <a:extLst>
              <a:ext uri="{FF2B5EF4-FFF2-40B4-BE49-F238E27FC236}">
                <a16:creationId xmlns:a16="http://schemas.microsoft.com/office/drawing/2014/main" id="{52D99196-5BFA-3D4F-B0C3-F7EB911E4C37}"/>
              </a:ext>
            </a:extLst>
          </p:cNvPr>
          <p:cNvSpPr>
            <a:spLocks noGrp="1"/>
          </p:cNvSpPr>
          <p:nvPr>
            <p:ph type="subTitle" idx="1"/>
          </p:nvPr>
        </p:nvSpPr>
        <p:spPr>
          <a:xfrm>
            <a:off x="4224337" y="4750315"/>
            <a:ext cx="6392863" cy="1733089"/>
          </a:xfrm>
        </p:spPr>
        <p:txBody>
          <a:bodyPr/>
          <a:lstStyle/>
          <a:p>
            <a:r>
              <a:rPr lang="en-GB" err="1"/>
              <a:t>Skåne</a:t>
            </a:r>
            <a:r>
              <a:rPr lang="en-GB"/>
              <a:t> belongs to one of Europe’s most expansive knowledge-based economies and offers a large pool of young, international, well-educated people with high technical proficiency.  Therefore, several skill-focused industries have been able to grow in the area. </a:t>
            </a:r>
            <a:endParaRPr lang="en-GB">
              <a:highlight>
                <a:srgbClr val="FFFF00"/>
              </a:highlight>
            </a:endParaRPr>
          </a:p>
          <a:p>
            <a:r>
              <a:rPr lang="en-GB"/>
              <a:t>One example is the game industry where </a:t>
            </a:r>
            <a:r>
              <a:rPr lang="en-GB" err="1"/>
              <a:t>Skåne</a:t>
            </a:r>
            <a:r>
              <a:rPr lang="en-GB"/>
              <a:t> is home to more than 1200 game developers.</a:t>
            </a:r>
          </a:p>
        </p:txBody>
      </p:sp>
      <p:sp>
        <p:nvSpPr>
          <p:cNvPr id="4" name="Rubrik 3">
            <a:extLst>
              <a:ext uri="{FF2B5EF4-FFF2-40B4-BE49-F238E27FC236}">
                <a16:creationId xmlns:a16="http://schemas.microsoft.com/office/drawing/2014/main" id="{8CEC7755-6EF2-BA46-A176-489B7E8D9364}"/>
              </a:ext>
            </a:extLst>
          </p:cNvPr>
          <p:cNvSpPr>
            <a:spLocks noGrp="1"/>
          </p:cNvSpPr>
          <p:nvPr>
            <p:ph type="ctrTitle"/>
          </p:nvPr>
        </p:nvSpPr>
        <p:spPr>
          <a:xfrm>
            <a:off x="4224337" y="3989699"/>
            <a:ext cx="7385771" cy="623248"/>
          </a:xfrm>
        </p:spPr>
        <p:txBody>
          <a:bodyPr anchor="t"/>
          <a:lstStyle/>
          <a:p>
            <a:r>
              <a:rPr lang="en-GB"/>
              <a:t>Access to highly skilled people</a:t>
            </a:r>
          </a:p>
        </p:txBody>
      </p:sp>
      <p:sp>
        <p:nvSpPr>
          <p:cNvPr id="7" name="Platshållare för text 6">
            <a:extLst>
              <a:ext uri="{FF2B5EF4-FFF2-40B4-BE49-F238E27FC236}">
                <a16:creationId xmlns:a16="http://schemas.microsoft.com/office/drawing/2014/main" id="{EDB3AD7F-8781-A742-B51E-CA9D88776291}"/>
              </a:ext>
            </a:extLst>
          </p:cNvPr>
          <p:cNvSpPr>
            <a:spLocks noGrp="1"/>
          </p:cNvSpPr>
          <p:nvPr>
            <p:ph type="body" sz="quarter" idx="19"/>
          </p:nvPr>
        </p:nvSpPr>
        <p:spPr>
          <a:xfrm>
            <a:off x="2413502" y="3185424"/>
            <a:ext cx="1405507" cy="233704"/>
          </a:xfrm>
        </p:spPr>
        <p:txBody>
          <a:bodyPr/>
          <a:lstStyle/>
          <a:p>
            <a:endParaRPr lang="en-GB"/>
          </a:p>
        </p:txBody>
      </p:sp>
      <p:sp>
        <p:nvSpPr>
          <p:cNvPr id="6" name="Platshållare för bildnummer 5" descr="Sidnummer">
            <a:extLst>
              <a:ext uri="{FF2B5EF4-FFF2-40B4-BE49-F238E27FC236}">
                <a16:creationId xmlns:a16="http://schemas.microsoft.com/office/drawing/2014/main" id="{AF53B623-F650-1145-8929-748192DBB4B5}"/>
              </a:ext>
            </a:extLst>
          </p:cNvPr>
          <p:cNvSpPr>
            <a:spLocks noGrp="1"/>
          </p:cNvSpPr>
          <p:nvPr>
            <p:ph type="sldNum" sz="quarter" idx="4"/>
          </p:nvPr>
        </p:nvSpPr>
        <p:spPr>
          <a:xfrm>
            <a:off x="11858625" y="50799"/>
            <a:ext cx="333375" cy="333375"/>
          </a:xfrm>
        </p:spPr>
        <p:txBody>
          <a:bodyPr/>
          <a:lstStyle/>
          <a:p>
            <a:fld id="{C1E69EDB-085D-3646-A64D-879957A4B620}" type="slidenum">
              <a:rPr lang="en-GB" smtClean="0"/>
              <a:t>20</a:t>
            </a:fld>
            <a:endParaRPr lang="en-GB"/>
          </a:p>
        </p:txBody>
      </p:sp>
    </p:spTree>
    <p:extLst>
      <p:ext uri="{BB962C8B-B14F-4D97-AF65-F5344CB8AC3E}">
        <p14:creationId xmlns:p14="http://schemas.microsoft.com/office/powerpoint/2010/main" val="702004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8" descr="Bosch logo and symbol, meaning, history, PNG">
            <a:extLst>
              <a:ext uri="{FF2B5EF4-FFF2-40B4-BE49-F238E27FC236}">
                <a16:creationId xmlns:a16="http://schemas.microsoft.com/office/drawing/2014/main" id="{887DA1BD-5779-4D42-ACF0-3ECBBD2D35B7}"/>
              </a:ext>
            </a:extLst>
          </p:cNvPr>
          <p:cNvPicPr>
            <a:picLocks noGrp="1" noChangeAspect="1" noChangeArrowheads="1"/>
          </p:cNvPicPr>
          <p:nvPr>
            <p:ph type="pic" sz="quarter" idx="18"/>
          </p:nvPr>
        </p:nvPicPr>
        <p:blipFill rotWithShape="1">
          <a:blip r:embed="rId3" cstate="screen">
            <a:extLst>
              <a:ext uri="{28A0092B-C50C-407E-A947-70E740481C1C}">
                <a14:useLocalDpi xmlns:a14="http://schemas.microsoft.com/office/drawing/2010/main"/>
              </a:ext>
            </a:extLst>
          </a:blip>
          <a:srcRect t="-85300" r="-1508" b="-85300"/>
          <a:stretch/>
        </p:blipFill>
        <p:spPr bwMode="auto">
          <a:xfrm>
            <a:off x="-13648"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descr="Sidnummer">
            <a:extLst>
              <a:ext uri="{FF2B5EF4-FFF2-40B4-BE49-F238E27FC236}">
                <a16:creationId xmlns:a16="http://schemas.microsoft.com/office/drawing/2014/main" id="{24BF4E18-A64F-0948-B37B-D307402640DF}"/>
              </a:ext>
            </a:extLst>
          </p:cNvPr>
          <p:cNvSpPr>
            <a:spLocks noGrp="1"/>
          </p:cNvSpPr>
          <p:nvPr>
            <p:ph type="sldNum" sz="quarter" idx="4"/>
          </p:nvPr>
        </p:nvSpPr>
        <p:spPr/>
        <p:txBody>
          <a:bodyPr/>
          <a:lstStyle/>
          <a:p>
            <a:fld id="{C1E69EDB-085D-3646-A64D-879957A4B620}" type="slidenum">
              <a:rPr lang="sv-SE" smtClean="0"/>
              <a:t>21</a:t>
            </a:fld>
            <a:endParaRPr lang="sv-SE"/>
          </a:p>
        </p:txBody>
      </p:sp>
      <p:sp>
        <p:nvSpPr>
          <p:cNvPr id="4" name="Platshållare för text 3">
            <a:extLst>
              <a:ext uri="{FF2B5EF4-FFF2-40B4-BE49-F238E27FC236}">
                <a16:creationId xmlns:a16="http://schemas.microsoft.com/office/drawing/2014/main" id="{A1130646-B550-7441-9F5F-895A175859D8}"/>
              </a:ext>
            </a:extLst>
          </p:cNvPr>
          <p:cNvSpPr>
            <a:spLocks noGrp="1"/>
          </p:cNvSpPr>
          <p:nvPr>
            <p:ph type="body" sz="quarter" idx="22"/>
          </p:nvPr>
        </p:nvSpPr>
        <p:spPr/>
        <p:txBody>
          <a:bodyPr/>
          <a:lstStyle/>
          <a:p>
            <a:endParaRPr lang="en-GB"/>
          </a:p>
        </p:txBody>
      </p:sp>
      <p:sp>
        <p:nvSpPr>
          <p:cNvPr id="5" name="Underrubrik 4">
            <a:extLst>
              <a:ext uri="{FF2B5EF4-FFF2-40B4-BE49-F238E27FC236}">
                <a16:creationId xmlns:a16="http://schemas.microsoft.com/office/drawing/2014/main" id="{79CCC70C-C272-F642-A696-6F23DD2135F9}"/>
              </a:ext>
            </a:extLst>
          </p:cNvPr>
          <p:cNvSpPr>
            <a:spLocks noGrp="1"/>
          </p:cNvSpPr>
          <p:nvPr>
            <p:ph type="subTitle" idx="1"/>
          </p:nvPr>
        </p:nvSpPr>
        <p:spPr>
          <a:xfrm>
            <a:off x="6531168" y="1800133"/>
            <a:ext cx="4844683" cy="4344060"/>
          </a:xfrm>
        </p:spPr>
        <p:txBody>
          <a:bodyPr/>
          <a:lstStyle/>
          <a:p>
            <a:pPr fontAlgn="base"/>
            <a:r>
              <a:rPr lang="sv-SE" sz="2400" b="1"/>
              <a:t>”</a:t>
            </a:r>
            <a:r>
              <a:rPr lang="en-GB" sz="2400" b="1"/>
              <a:t> I would say the competency available in the area was the top reason for starting up here. The amount of people working in embedded software solutions, connectivity, [and] software security was a reason for choosing Lund for this location”</a:t>
            </a:r>
            <a:br>
              <a:rPr lang="en-GB" sz="2600" b="1"/>
            </a:br>
            <a:endParaRPr lang="en-GB" sz="2600" b="1"/>
          </a:p>
          <a:p>
            <a:pPr fontAlgn="base"/>
            <a:r>
              <a:rPr lang="en-GB" sz="1800" b="1"/>
              <a:t>Carl Gustavsson,​ Deputy Site Manager, Bosch​</a:t>
            </a:r>
          </a:p>
          <a:p>
            <a:pPr fontAlgn="base"/>
            <a:endParaRPr lang="en-GB" sz="2600" b="1"/>
          </a:p>
          <a:p>
            <a:endParaRPr lang="en-GB"/>
          </a:p>
        </p:txBody>
      </p:sp>
      <p:sp>
        <p:nvSpPr>
          <p:cNvPr id="2" name="Rubrik 1">
            <a:extLst>
              <a:ext uri="{FF2B5EF4-FFF2-40B4-BE49-F238E27FC236}">
                <a16:creationId xmlns:a16="http://schemas.microsoft.com/office/drawing/2014/main" id="{C556C035-BCF8-4E4D-A65F-1C44F9AEE41E}"/>
              </a:ext>
            </a:extLst>
          </p:cNvPr>
          <p:cNvSpPr>
            <a:spLocks noGrp="1"/>
          </p:cNvSpPr>
          <p:nvPr>
            <p:ph type="ctrTitle"/>
          </p:nvPr>
        </p:nvSpPr>
        <p:spPr/>
        <p:txBody>
          <a:bodyPr/>
          <a:lstStyle/>
          <a:p>
            <a:r>
              <a:rPr lang="sv-SE" sz="3200" b="1" kern="1200" err="1">
                <a:solidFill>
                  <a:schemeClr val="bg1"/>
                </a:solidFill>
                <a:effectLst/>
                <a:latin typeface="+mj-lt"/>
                <a:ea typeface="+mj-ea"/>
                <a:cs typeface="+mj-cs"/>
              </a:rPr>
              <a:t>Quote</a:t>
            </a:r>
            <a:endParaRPr lang="sv-SE">
              <a:solidFill>
                <a:schemeClr val="accent1"/>
              </a:solidFill>
            </a:endParaRPr>
          </a:p>
        </p:txBody>
      </p:sp>
    </p:spTree>
    <p:extLst>
      <p:ext uri="{BB962C8B-B14F-4D97-AF65-F5344CB8AC3E}">
        <p14:creationId xmlns:p14="http://schemas.microsoft.com/office/powerpoint/2010/main" val="3769009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golv, inomhus, bord, matbord och två personer som sitter vid dator&#10;&#10;Automatiskt genererad beskrivning">
            <a:extLst>
              <a:ext uri="{FF2B5EF4-FFF2-40B4-BE49-F238E27FC236}">
                <a16:creationId xmlns:a16="http://schemas.microsoft.com/office/drawing/2014/main" id="{32B6DFBA-4DCE-3B41-BD88-C40752B560F9}"/>
              </a:ext>
            </a:extLst>
          </p:cNvPr>
          <p:cNvPicPr>
            <a:picLocks noGrp="1" noChangeAspect="1"/>
          </p:cNvPicPr>
          <p:nvPr>
            <p:ph type="pic" sz="quarter" idx="22"/>
          </p:nvPr>
        </p:nvPicPr>
        <p:blipFill rotWithShape="1">
          <a:blip r:embed="rId3" cstate="screen">
            <a:extLst>
              <a:ext uri="{28A0092B-C50C-407E-A947-70E740481C1C}">
                <a14:useLocalDpi xmlns:a14="http://schemas.microsoft.com/office/drawing/2010/main"/>
              </a:ext>
            </a:extLst>
          </a:blip>
          <a:srcRect/>
          <a:stretch/>
        </p:blipFill>
        <p:spPr/>
      </p:pic>
      <p:sp>
        <p:nvSpPr>
          <p:cNvPr id="3" name="Underrubrik 2">
            <a:extLst>
              <a:ext uri="{FF2B5EF4-FFF2-40B4-BE49-F238E27FC236}">
                <a16:creationId xmlns:a16="http://schemas.microsoft.com/office/drawing/2014/main" id="{DB624471-534B-3A48-8AA4-3A2A04959D96}"/>
              </a:ext>
            </a:extLst>
          </p:cNvPr>
          <p:cNvSpPr>
            <a:spLocks noGrp="1"/>
          </p:cNvSpPr>
          <p:nvPr>
            <p:ph type="subTitle" idx="1"/>
          </p:nvPr>
        </p:nvSpPr>
        <p:spPr>
          <a:xfrm>
            <a:off x="4224337" y="4460178"/>
            <a:ext cx="6426730" cy="1494049"/>
          </a:xfrm>
        </p:spPr>
        <p:txBody>
          <a:bodyPr/>
          <a:lstStyle/>
          <a:p>
            <a:pPr lvl="0">
              <a:lnSpc>
                <a:spcPct val="100000"/>
              </a:lnSpc>
              <a:spcBef>
                <a:spcPts val="0"/>
              </a:spcBef>
              <a:defRPr/>
            </a:pPr>
            <a:r>
              <a:rPr lang="en-GB"/>
              <a:t>Thanks to its quadruple-helix approach of strong academic foundation and a cross-sector collaboration between academia, industry, government, and civil society, </a:t>
            </a:r>
            <a:r>
              <a:rPr lang="en-GB" err="1"/>
              <a:t>Skåne</a:t>
            </a:r>
            <a:r>
              <a:rPr lang="en-GB"/>
              <a:t> consistently sets the stage for world-class research results that offer breakthroughs in everything from cleantech to life sciences. </a:t>
            </a:r>
          </a:p>
        </p:txBody>
      </p:sp>
      <p:sp>
        <p:nvSpPr>
          <p:cNvPr id="4" name="Rubrik 3">
            <a:extLst>
              <a:ext uri="{FF2B5EF4-FFF2-40B4-BE49-F238E27FC236}">
                <a16:creationId xmlns:a16="http://schemas.microsoft.com/office/drawing/2014/main" id="{ADB9B295-AA1B-2C44-BE80-FEE71D786EFD}"/>
              </a:ext>
            </a:extLst>
          </p:cNvPr>
          <p:cNvSpPr>
            <a:spLocks noGrp="1"/>
          </p:cNvSpPr>
          <p:nvPr>
            <p:ph type="ctrTitle"/>
          </p:nvPr>
        </p:nvSpPr>
        <p:spPr>
          <a:xfrm>
            <a:off x="4224337" y="3783767"/>
            <a:ext cx="7002463" cy="664797"/>
          </a:xfrm>
        </p:spPr>
        <p:txBody>
          <a:bodyPr/>
          <a:lstStyle/>
          <a:p>
            <a:r>
              <a:rPr lang="en-GB" sz="4800"/>
              <a:t>A collaborative ecosystem</a:t>
            </a:r>
            <a:endParaRPr lang="en-GB"/>
          </a:p>
        </p:txBody>
      </p:sp>
      <p:sp>
        <p:nvSpPr>
          <p:cNvPr id="7" name="Platshållare för text 6">
            <a:extLst>
              <a:ext uri="{FF2B5EF4-FFF2-40B4-BE49-F238E27FC236}">
                <a16:creationId xmlns:a16="http://schemas.microsoft.com/office/drawing/2014/main" id="{F61A59CB-2601-F24C-BC93-4BD9095299E9}"/>
              </a:ext>
            </a:extLst>
          </p:cNvPr>
          <p:cNvSpPr>
            <a:spLocks noGrp="1"/>
          </p:cNvSpPr>
          <p:nvPr>
            <p:ph type="body" sz="quarter" idx="19"/>
          </p:nvPr>
        </p:nvSpPr>
        <p:spPr/>
        <p:txBody>
          <a:bodyPr/>
          <a:lstStyle/>
          <a:p>
            <a:endParaRPr lang="sv-SE" dirty="0">
              <a:solidFill>
                <a:schemeClr val="bg1"/>
              </a:solidFill>
            </a:endParaRPr>
          </a:p>
        </p:txBody>
      </p:sp>
      <p:sp>
        <p:nvSpPr>
          <p:cNvPr id="6" name="Platshållare för bildnummer 5" descr="Sidnummer">
            <a:extLst>
              <a:ext uri="{FF2B5EF4-FFF2-40B4-BE49-F238E27FC236}">
                <a16:creationId xmlns:a16="http://schemas.microsoft.com/office/drawing/2014/main" id="{EF69A4A8-DD1B-AF4A-A609-73C75F33E5C0}"/>
              </a:ext>
            </a:extLst>
          </p:cNvPr>
          <p:cNvSpPr>
            <a:spLocks noGrp="1"/>
          </p:cNvSpPr>
          <p:nvPr>
            <p:ph type="sldNum" sz="quarter" idx="4"/>
          </p:nvPr>
        </p:nvSpPr>
        <p:spPr/>
        <p:txBody>
          <a:bodyPr/>
          <a:lstStyle/>
          <a:p>
            <a:fld id="{C1E69EDB-085D-3646-A64D-879957A4B620}" type="slidenum">
              <a:rPr lang="sv-SE" smtClean="0"/>
              <a:t>22</a:t>
            </a:fld>
            <a:endParaRPr lang="sv-SE"/>
          </a:p>
        </p:txBody>
      </p:sp>
      <p:grpSp>
        <p:nvGrpSpPr>
          <p:cNvPr id="2" name="Grupp 1">
            <a:extLst>
              <a:ext uri="{FF2B5EF4-FFF2-40B4-BE49-F238E27FC236}">
                <a16:creationId xmlns:a16="http://schemas.microsoft.com/office/drawing/2014/main" id="{D9208DBD-4A9A-7648-B7B2-22DDD1AF64DE}"/>
              </a:ext>
              <a:ext uri="{C183D7F6-B498-43B3-948B-1728B52AA6E4}">
                <adec:decorative xmlns:adec="http://schemas.microsoft.com/office/drawing/2017/decorative" val="1"/>
              </a:ext>
            </a:extLst>
          </p:cNvPr>
          <p:cNvGrpSpPr/>
          <p:nvPr/>
        </p:nvGrpSpPr>
        <p:grpSpPr>
          <a:xfrm>
            <a:off x="599740" y="1259077"/>
            <a:ext cx="1357460" cy="1357460"/>
            <a:chOff x="599740" y="1259077"/>
            <a:chExt cx="1357460" cy="1357460"/>
          </a:xfrm>
        </p:grpSpPr>
        <p:sp>
          <p:nvSpPr>
            <p:cNvPr id="14" name="Ellips 13">
              <a:extLst>
                <a:ext uri="{FF2B5EF4-FFF2-40B4-BE49-F238E27FC236}">
                  <a16:creationId xmlns:a16="http://schemas.microsoft.com/office/drawing/2014/main" id="{314304D7-75C1-DC4A-96CD-91E903DF9967}"/>
                </a:ext>
              </a:extLst>
            </p:cNvPr>
            <p:cNvSpPr/>
            <p:nvPr/>
          </p:nvSpPr>
          <p:spPr>
            <a:xfrm>
              <a:off x="599740" y="1259077"/>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pic>
          <p:nvPicPr>
            <p:cNvPr id="15" name="Bild 14" descr="Cirkulärt flödesschema med hel fyllning">
              <a:extLst>
                <a:ext uri="{FF2B5EF4-FFF2-40B4-BE49-F238E27FC236}">
                  <a16:creationId xmlns:a16="http://schemas.microsoft.com/office/drawing/2014/main" id="{25E0016B-FD87-C847-906E-6F38495500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50" y="1457613"/>
              <a:ext cx="914400" cy="914400"/>
            </a:xfrm>
            <a:prstGeom prst="rect">
              <a:avLst/>
            </a:prstGeom>
          </p:spPr>
        </p:pic>
      </p:grpSp>
    </p:spTree>
    <p:extLst>
      <p:ext uri="{BB962C8B-B14F-4D97-AF65-F5344CB8AC3E}">
        <p14:creationId xmlns:p14="http://schemas.microsoft.com/office/powerpoint/2010/main" val="3414197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person, vägg, inomhus, person&#10;&#10;Automatiskt genererad beskrivning">
            <a:extLst>
              <a:ext uri="{FF2B5EF4-FFF2-40B4-BE49-F238E27FC236}">
                <a16:creationId xmlns:a16="http://schemas.microsoft.com/office/drawing/2014/main" id="{B115553B-31A4-9B45-A6D0-3F752A5E05C6}"/>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p:pic>
      <p:sp>
        <p:nvSpPr>
          <p:cNvPr id="3" name="Platshållare för bildnummer 2" descr="Sidnummer">
            <a:extLst>
              <a:ext uri="{FF2B5EF4-FFF2-40B4-BE49-F238E27FC236}">
                <a16:creationId xmlns:a16="http://schemas.microsoft.com/office/drawing/2014/main" id="{445272E7-A1C1-8C45-A418-3F3BB7AFAFE3}"/>
              </a:ext>
            </a:extLst>
          </p:cNvPr>
          <p:cNvSpPr>
            <a:spLocks noGrp="1"/>
          </p:cNvSpPr>
          <p:nvPr>
            <p:ph type="sldNum" sz="quarter" idx="4"/>
          </p:nvPr>
        </p:nvSpPr>
        <p:spPr/>
        <p:txBody>
          <a:bodyPr/>
          <a:lstStyle/>
          <a:p>
            <a:fld id="{C1E69EDB-085D-3646-A64D-879957A4B620}" type="slidenum">
              <a:rPr lang="sv-SE" smtClean="0"/>
              <a:t>23</a:t>
            </a:fld>
            <a:endParaRPr lang="sv-SE"/>
          </a:p>
        </p:txBody>
      </p:sp>
      <p:sp>
        <p:nvSpPr>
          <p:cNvPr id="4" name="Platshållare för text 3">
            <a:extLst>
              <a:ext uri="{FF2B5EF4-FFF2-40B4-BE49-F238E27FC236}">
                <a16:creationId xmlns:a16="http://schemas.microsoft.com/office/drawing/2014/main" id="{1498B2B9-0012-304C-B7AE-2678F3DD7148}"/>
              </a:ext>
            </a:extLst>
          </p:cNvPr>
          <p:cNvSpPr>
            <a:spLocks noGrp="1"/>
          </p:cNvSpPr>
          <p:nvPr>
            <p:ph type="body" sz="quarter" idx="22"/>
          </p:nvPr>
        </p:nvSpPr>
        <p:spPr/>
        <p:txBody>
          <a:bodyPr/>
          <a:lstStyle/>
          <a:p>
            <a:endParaRPr lang="en-GB"/>
          </a:p>
        </p:txBody>
      </p:sp>
      <p:sp>
        <p:nvSpPr>
          <p:cNvPr id="5" name="Underrubrik 4">
            <a:extLst>
              <a:ext uri="{FF2B5EF4-FFF2-40B4-BE49-F238E27FC236}">
                <a16:creationId xmlns:a16="http://schemas.microsoft.com/office/drawing/2014/main" id="{1092F6DC-8FFC-0948-AD56-908D1D12FCFD}"/>
              </a:ext>
            </a:extLst>
          </p:cNvPr>
          <p:cNvSpPr>
            <a:spLocks noGrp="1"/>
          </p:cNvSpPr>
          <p:nvPr>
            <p:ph type="subTitle" idx="1"/>
          </p:nvPr>
        </p:nvSpPr>
        <p:spPr>
          <a:xfrm>
            <a:off x="6531168" y="1800133"/>
            <a:ext cx="4844683" cy="4787258"/>
          </a:xfrm>
        </p:spPr>
        <p:txBody>
          <a:bodyPr vert="horz" lIns="0" tIns="108000" rIns="0" bIns="0" rtlCol="0" anchor="t">
            <a:spAutoFit/>
          </a:bodyPr>
          <a:lstStyle/>
          <a:p>
            <a:r>
              <a:rPr lang="en-GB" sz="2800" b="1"/>
              <a:t>“People simply like facilitating joint success, rather than getting the upper hand. We like that business we have done has not been on crude, testosterone-led negotiations, but with a real feeling of working cooperatively.”</a:t>
            </a:r>
          </a:p>
          <a:p>
            <a:endParaRPr lang="en-GB"/>
          </a:p>
          <a:p>
            <a:r>
              <a:rPr lang="en-GB" sz="1800" b="1"/>
              <a:t>Tadhg </a:t>
            </a:r>
            <a:r>
              <a:rPr lang="en-GB" sz="1800" b="1" err="1"/>
              <a:t>Ó</a:t>
            </a:r>
            <a:r>
              <a:rPr lang="en-GB" sz="1800" b="1"/>
              <a:t> </a:t>
            </a:r>
            <a:r>
              <a:rPr lang="en-GB" sz="1800" b="1" err="1"/>
              <a:t>Séaghdha</a:t>
            </a:r>
            <a:r>
              <a:rPr lang="en-GB" sz="1800" b="1"/>
              <a:t>, co-founder and </a:t>
            </a:r>
            <a:r>
              <a:rPr lang="en-GB" sz="1800">
                <a:ea typeface="+mn-lt"/>
                <a:cs typeface="+mn-lt"/>
              </a:rPr>
              <a:t>Head of Behavioural Psychology and Psychotherapy </a:t>
            </a:r>
            <a:r>
              <a:rPr lang="en-GB" sz="1800" b="1"/>
              <a:t>of NISAD, established in Lund in 2019.</a:t>
            </a:r>
            <a:endParaRPr lang="en-GB" sz="1800" b="1">
              <a:cs typeface="Calibri"/>
            </a:endParaRPr>
          </a:p>
          <a:p>
            <a:endParaRPr lang="en-GB"/>
          </a:p>
        </p:txBody>
      </p:sp>
      <p:sp>
        <p:nvSpPr>
          <p:cNvPr id="2" name="Rubrik 1">
            <a:extLst>
              <a:ext uri="{FF2B5EF4-FFF2-40B4-BE49-F238E27FC236}">
                <a16:creationId xmlns:a16="http://schemas.microsoft.com/office/drawing/2014/main" id="{42688A25-BE46-424A-B77B-446A07ED2EB7}"/>
              </a:ext>
            </a:extLst>
          </p:cNvPr>
          <p:cNvSpPr>
            <a:spLocks noGrp="1"/>
          </p:cNvSpPr>
          <p:nvPr>
            <p:ph type="ctrTitle"/>
          </p:nvPr>
        </p:nvSpPr>
        <p:spPr/>
        <p:txBody>
          <a:bodyPr/>
          <a:lstStyle/>
          <a:p>
            <a:r>
              <a:rPr lang="sv-SE" sz="3200" b="1" kern="1200" err="1">
                <a:solidFill>
                  <a:srgbClr val="104F53"/>
                </a:solidFill>
                <a:effectLst/>
                <a:latin typeface="Calibri" panose="020F0502020204030204" pitchFamily="34" charset="0"/>
                <a:ea typeface="+mj-ea"/>
                <a:cs typeface="+mj-cs"/>
              </a:rPr>
              <a:t>Quote</a:t>
            </a:r>
            <a:r>
              <a:rPr lang="sv-SE"/>
              <a:t> </a:t>
            </a:r>
          </a:p>
        </p:txBody>
      </p:sp>
    </p:spTree>
    <p:extLst>
      <p:ext uri="{BB962C8B-B14F-4D97-AF65-F5344CB8AC3E}">
        <p14:creationId xmlns:p14="http://schemas.microsoft.com/office/powerpoint/2010/main" val="1274961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latshållare för bild 30" descr="En bild som en mor och dotter på stranden&#10;&#10;Automatiskt genererad beskrivning">
            <a:extLst>
              <a:ext uri="{FF2B5EF4-FFF2-40B4-BE49-F238E27FC236}">
                <a16:creationId xmlns:a16="http://schemas.microsoft.com/office/drawing/2014/main" id="{E4510232-B044-EF43-A491-0769B0515539}"/>
              </a:ext>
              <a:ext uri="{C183D7F6-B498-43B3-948B-1728B52AA6E4}">
                <adec:decorative xmlns:adec="http://schemas.microsoft.com/office/drawing/2017/decorative" val="0"/>
              </a:ext>
            </a:extLst>
          </p:cNvPr>
          <p:cNvPicPr>
            <a:picLocks noGrp="1" noChangeAspect="1"/>
          </p:cNvPicPr>
          <p:nvPr>
            <p:ph type="pic" sz="quarter" idx="22"/>
          </p:nvPr>
        </p:nvPicPr>
        <p:blipFill rotWithShape="1">
          <a:blip r:embed="rId3" cstate="screen">
            <a:extLst>
              <a:ext uri="{28A0092B-C50C-407E-A947-70E740481C1C}">
                <a14:useLocalDpi xmlns:a14="http://schemas.microsoft.com/office/drawing/2010/main"/>
              </a:ext>
            </a:extLst>
          </a:blip>
          <a:srcRect l="-501"/>
          <a:stretch/>
        </p:blipFill>
        <p:spPr>
          <a:xfrm>
            <a:off x="2314302" y="0"/>
            <a:ext cx="9890224" cy="3429000"/>
          </a:xfrm>
        </p:spPr>
      </p:pic>
      <p:sp>
        <p:nvSpPr>
          <p:cNvPr id="3" name="Underrubrik 2">
            <a:extLst>
              <a:ext uri="{FF2B5EF4-FFF2-40B4-BE49-F238E27FC236}">
                <a16:creationId xmlns:a16="http://schemas.microsoft.com/office/drawing/2014/main" id="{A45F251C-0F8E-454E-B743-F4D5CBEB12CC}"/>
              </a:ext>
            </a:extLst>
          </p:cNvPr>
          <p:cNvSpPr>
            <a:spLocks noGrp="1"/>
          </p:cNvSpPr>
          <p:nvPr>
            <p:ph type="subTitle" idx="1"/>
          </p:nvPr>
        </p:nvSpPr>
        <p:spPr>
          <a:xfrm>
            <a:off x="4224337" y="4439866"/>
            <a:ext cx="6460364" cy="1733089"/>
          </a:xfrm>
        </p:spPr>
        <p:txBody>
          <a:bodyPr/>
          <a:lstStyle/>
          <a:p>
            <a:r>
              <a:rPr lang="en-GB"/>
              <a:t>Besides having a fantastic infrastructure for international business, </a:t>
            </a:r>
            <a:r>
              <a:rPr lang="en-GB" err="1"/>
              <a:t>Skåne</a:t>
            </a:r>
            <a:r>
              <a:rPr lang="en-GB"/>
              <a:t> offers beautiful countryside and the chance to enjoy a high quality of life. It is often just a 15 minute journey from the city centres to the unspoilt countryside and some of the world’s finest sandy beaches. </a:t>
            </a:r>
          </a:p>
          <a:p>
            <a:endParaRPr lang="en-GB"/>
          </a:p>
        </p:txBody>
      </p:sp>
      <p:sp>
        <p:nvSpPr>
          <p:cNvPr id="4" name="Rubrik 3">
            <a:extLst>
              <a:ext uri="{FF2B5EF4-FFF2-40B4-BE49-F238E27FC236}">
                <a16:creationId xmlns:a16="http://schemas.microsoft.com/office/drawing/2014/main" id="{C0EF5F22-61AE-E545-A2A0-C6763F6ADE53}"/>
              </a:ext>
            </a:extLst>
          </p:cNvPr>
          <p:cNvSpPr>
            <a:spLocks noGrp="1"/>
          </p:cNvSpPr>
          <p:nvPr>
            <p:ph type="ctrTitle"/>
          </p:nvPr>
        </p:nvSpPr>
        <p:spPr>
          <a:xfrm>
            <a:off x="4224338" y="3827541"/>
            <a:ext cx="6623202" cy="623248"/>
          </a:xfrm>
        </p:spPr>
        <p:txBody>
          <a:bodyPr/>
          <a:lstStyle/>
          <a:p>
            <a:r>
              <a:rPr lang="en-GB"/>
              <a:t>Exceptional quality of life </a:t>
            </a:r>
          </a:p>
        </p:txBody>
      </p:sp>
      <p:sp>
        <p:nvSpPr>
          <p:cNvPr id="7" name="Platshållare för text 6">
            <a:extLst>
              <a:ext uri="{FF2B5EF4-FFF2-40B4-BE49-F238E27FC236}">
                <a16:creationId xmlns:a16="http://schemas.microsoft.com/office/drawing/2014/main" id="{1E2CC8AE-2C7F-1147-92BA-C962A55E61F4}"/>
              </a:ext>
            </a:extLst>
          </p:cNvPr>
          <p:cNvSpPr>
            <a:spLocks noGrp="1"/>
          </p:cNvSpPr>
          <p:nvPr>
            <p:ph type="body" sz="quarter" idx="19"/>
          </p:nvPr>
        </p:nvSpPr>
        <p:spPr/>
        <p:txBody>
          <a:bodyPr/>
          <a:lstStyle/>
          <a:p>
            <a:endParaRPr lang="sv-SE" dirty="0">
              <a:solidFill>
                <a:schemeClr val="bg1"/>
              </a:solidFill>
            </a:endParaRPr>
          </a:p>
        </p:txBody>
      </p:sp>
      <p:sp>
        <p:nvSpPr>
          <p:cNvPr id="6" name="Platshållare för bildnummer 5" descr="Sidnummer">
            <a:extLst>
              <a:ext uri="{FF2B5EF4-FFF2-40B4-BE49-F238E27FC236}">
                <a16:creationId xmlns:a16="http://schemas.microsoft.com/office/drawing/2014/main" id="{92CFE54D-5AEB-8449-A6B0-C383888B3569}"/>
              </a:ext>
            </a:extLst>
          </p:cNvPr>
          <p:cNvSpPr>
            <a:spLocks noGrp="1"/>
          </p:cNvSpPr>
          <p:nvPr>
            <p:ph type="sldNum" sz="quarter" idx="4"/>
          </p:nvPr>
        </p:nvSpPr>
        <p:spPr/>
        <p:txBody>
          <a:bodyPr/>
          <a:lstStyle/>
          <a:p>
            <a:fld id="{C1E69EDB-085D-3646-A64D-879957A4B620}" type="slidenum">
              <a:rPr lang="sv-SE" smtClean="0"/>
              <a:t>24</a:t>
            </a:fld>
            <a:endParaRPr lang="sv-SE"/>
          </a:p>
        </p:txBody>
      </p:sp>
      <p:grpSp>
        <p:nvGrpSpPr>
          <p:cNvPr id="2" name="Grupp 1">
            <a:extLst>
              <a:ext uri="{FF2B5EF4-FFF2-40B4-BE49-F238E27FC236}">
                <a16:creationId xmlns:a16="http://schemas.microsoft.com/office/drawing/2014/main" id="{D08631BE-CA9A-7F4C-BCD2-62E308C49BED}"/>
              </a:ext>
              <a:ext uri="{C183D7F6-B498-43B3-948B-1728B52AA6E4}">
                <adec:decorative xmlns:adec="http://schemas.microsoft.com/office/drawing/2017/decorative" val="1"/>
              </a:ext>
            </a:extLst>
          </p:cNvPr>
          <p:cNvGrpSpPr/>
          <p:nvPr/>
        </p:nvGrpSpPr>
        <p:grpSpPr>
          <a:xfrm>
            <a:off x="605290" y="1259077"/>
            <a:ext cx="1357460" cy="1357460"/>
            <a:chOff x="605290" y="1259077"/>
            <a:chExt cx="1357460" cy="1357460"/>
          </a:xfrm>
        </p:grpSpPr>
        <p:sp>
          <p:nvSpPr>
            <p:cNvPr id="8" name="Ellips 7">
              <a:extLst>
                <a:ext uri="{FF2B5EF4-FFF2-40B4-BE49-F238E27FC236}">
                  <a16:creationId xmlns:a16="http://schemas.microsoft.com/office/drawing/2014/main" id="{A2542662-D210-024F-BB69-8EEDA7CE7C19}"/>
                </a:ext>
              </a:extLst>
            </p:cNvPr>
            <p:cNvSpPr/>
            <p:nvPr/>
          </p:nvSpPr>
          <p:spPr>
            <a:xfrm>
              <a:off x="605290" y="1259077"/>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pic>
          <p:nvPicPr>
            <p:cNvPr id="9" name="Bild 8">
              <a:extLst>
                <a:ext uri="{FF2B5EF4-FFF2-40B4-BE49-F238E27FC236}">
                  <a16:creationId xmlns:a16="http://schemas.microsoft.com/office/drawing/2014/main" id="{BDA1FB5A-B4F1-154A-BA6B-242FBD78144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a:stretch/>
          </p:blipFill>
          <p:spPr>
            <a:xfrm>
              <a:off x="944316" y="1560627"/>
              <a:ext cx="712752" cy="708373"/>
            </a:xfrm>
            <a:prstGeom prst="rect">
              <a:avLst/>
            </a:prstGeom>
          </p:spPr>
        </p:pic>
      </p:grpSp>
    </p:spTree>
    <p:extLst>
      <p:ext uri="{BB962C8B-B14F-4D97-AF65-F5344CB8AC3E}">
        <p14:creationId xmlns:p14="http://schemas.microsoft.com/office/powerpoint/2010/main" val="3597590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två pappor och deras barn, utomhus&#10;&#10;Automatiskt genererad beskrivning">
            <a:extLst>
              <a:ext uri="{FF2B5EF4-FFF2-40B4-BE49-F238E27FC236}">
                <a16:creationId xmlns:a16="http://schemas.microsoft.com/office/drawing/2014/main" id="{7866ED6E-A0C8-F84D-AF0E-C7DDA02D4C8A}"/>
              </a:ext>
            </a:extLst>
          </p:cNvPr>
          <p:cNvPicPr>
            <a:picLocks noGrp="1" noChangeAspect="1"/>
          </p:cNvPicPr>
          <p:nvPr>
            <p:ph type="pic" sz="quarter" idx="21"/>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3" name="Rubrik 2">
            <a:extLst>
              <a:ext uri="{FF2B5EF4-FFF2-40B4-BE49-F238E27FC236}">
                <a16:creationId xmlns:a16="http://schemas.microsoft.com/office/drawing/2014/main" id="{29DCBCDC-D7F8-0B4B-BE91-690FE9088094}"/>
              </a:ext>
            </a:extLst>
          </p:cNvPr>
          <p:cNvSpPr>
            <a:spLocks noGrp="1"/>
          </p:cNvSpPr>
          <p:nvPr>
            <p:ph type="title"/>
          </p:nvPr>
        </p:nvSpPr>
        <p:spPr>
          <a:xfrm>
            <a:off x="0" y="343000"/>
            <a:ext cx="3807912" cy="588605"/>
          </a:xfrm>
        </p:spPr>
        <p:txBody>
          <a:bodyPr wrap="none" anchor="t">
            <a:normAutofit/>
          </a:bodyPr>
          <a:lstStyle/>
          <a:p>
            <a:r>
              <a:rPr lang="sv-SE" err="1"/>
              <a:t>Work-life</a:t>
            </a:r>
            <a:r>
              <a:rPr lang="sv-SE"/>
              <a:t> </a:t>
            </a:r>
            <a:r>
              <a:rPr lang="sv-SE" err="1"/>
              <a:t>balance</a:t>
            </a:r>
            <a:r>
              <a:rPr lang="sv-SE"/>
              <a:t> </a:t>
            </a:r>
          </a:p>
        </p:txBody>
      </p:sp>
      <p:sp>
        <p:nvSpPr>
          <p:cNvPr id="4" name="Platshållare för bildnummer 3" descr="Sidnummer">
            <a:extLst>
              <a:ext uri="{FF2B5EF4-FFF2-40B4-BE49-F238E27FC236}">
                <a16:creationId xmlns:a16="http://schemas.microsoft.com/office/drawing/2014/main" id="{A656CBF3-1DC1-8547-8484-F7C09AF00A2D}"/>
              </a:ext>
            </a:extLst>
          </p:cNvPr>
          <p:cNvSpPr>
            <a:spLocks noGrp="1"/>
          </p:cNvSpPr>
          <p:nvPr>
            <p:ph type="sldNum" sz="quarter" idx="4"/>
          </p:nvPr>
        </p:nvSpPr>
        <p:spPr/>
        <p:txBody>
          <a:bodyPr anchor="ctr">
            <a:normAutofit/>
          </a:bodyPr>
          <a:lstStyle/>
          <a:p>
            <a:pPr>
              <a:spcAft>
                <a:spcPts val="600"/>
              </a:spcAft>
            </a:pPr>
            <a:fld id="{C1E69EDB-085D-3646-A64D-879957A4B620}" type="slidenum">
              <a:rPr lang="sv-SE" smtClean="0"/>
              <a:pPr>
                <a:spcAft>
                  <a:spcPts val="600"/>
                </a:spcAft>
              </a:pPr>
              <a:t>25</a:t>
            </a:fld>
            <a:endParaRPr lang="sv-SE"/>
          </a:p>
        </p:txBody>
      </p:sp>
      <p:sp>
        <p:nvSpPr>
          <p:cNvPr id="32" name="Text Placeholder 4">
            <a:extLst>
              <a:ext uri="{FF2B5EF4-FFF2-40B4-BE49-F238E27FC236}">
                <a16:creationId xmlns:a16="http://schemas.microsoft.com/office/drawing/2014/main" id="{D4683572-2534-4776-B7FA-9A7979564C15}"/>
              </a:ext>
            </a:extLst>
          </p:cNvPr>
          <p:cNvSpPr>
            <a:spLocks noGrp="1"/>
          </p:cNvSpPr>
          <p:nvPr>
            <p:ph type="body" sz="quarter" idx="13"/>
          </p:nvPr>
        </p:nvSpPr>
        <p:spPr/>
        <p:txBody>
          <a:bodyPr/>
          <a:lstStyle/>
          <a:p>
            <a:r>
              <a:rPr lang="en-US">
                <a:solidFill>
                  <a:schemeClr val="bg1"/>
                </a:solidFill>
              </a:rPr>
              <a:t>Photo: </a:t>
            </a:r>
            <a:r>
              <a:rPr lang="en-US" err="1">
                <a:solidFill>
                  <a:schemeClr val="bg1"/>
                </a:solidFill>
              </a:rPr>
              <a:t>Apelöga</a:t>
            </a:r>
            <a:endParaRPr lang="en-US">
              <a:solidFill>
                <a:schemeClr val="bg1"/>
              </a:solidFill>
            </a:endParaRPr>
          </a:p>
        </p:txBody>
      </p:sp>
      <p:pic>
        <p:nvPicPr>
          <p:cNvPr id="2" name="Bildobjekt 1">
            <a:extLst>
              <a:ext uri="{FF2B5EF4-FFF2-40B4-BE49-F238E27FC236}">
                <a16:creationId xmlns:a16="http://schemas.microsoft.com/office/drawing/2014/main" id="{A33929EB-957F-2F59-2E39-4CA3DBA2C7B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314963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utomhus, himmel&#10;&#10;Automatiskt genererad beskrivning">
            <a:extLst>
              <a:ext uri="{FF2B5EF4-FFF2-40B4-BE49-F238E27FC236}">
                <a16:creationId xmlns:a16="http://schemas.microsoft.com/office/drawing/2014/main" id="{ACA26661-1141-5146-A2C5-7E27288EF96F}"/>
              </a:ext>
            </a:extLst>
          </p:cNvPr>
          <p:cNvPicPr>
            <a:picLocks noGrp="1" noChangeAspect="1"/>
          </p:cNvPicPr>
          <p:nvPr>
            <p:ph type="pic" sz="quarter" idx="22"/>
          </p:nvPr>
        </p:nvPicPr>
        <p:blipFill>
          <a:blip r:embed="rId3" cstate="screen">
            <a:extLst>
              <a:ext uri="{28A0092B-C50C-407E-A947-70E740481C1C}">
                <a14:useLocalDpi xmlns:a14="http://schemas.microsoft.com/office/drawing/2010/main"/>
              </a:ext>
            </a:extLst>
          </a:blip>
          <a:srcRect/>
          <a:stretch>
            <a:fillRect/>
          </a:stretch>
        </p:blipFill>
        <p:spPr/>
      </p:pic>
      <p:sp>
        <p:nvSpPr>
          <p:cNvPr id="3" name="Underrubrik 2">
            <a:extLst>
              <a:ext uri="{FF2B5EF4-FFF2-40B4-BE49-F238E27FC236}">
                <a16:creationId xmlns:a16="http://schemas.microsoft.com/office/drawing/2014/main" id="{37E57486-B48B-9C49-A86B-952CE1595BF8}"/>
              </a:ext>
            </a:extLst>
          </p:cNvPr>
          <p:cNvSpPr>
            <a:spLocks noGrp="1"/>
          </p:cNvSpPr>
          <p:nvPr>
            <p:ph type="subTitle" idx="1"/>
          </p:nvPr>
        </p:nvSpPr>
        <p:spPr>
          <a:xfrm>
            <a:off x="4224337" y="5012893"/>
            <a:ext cx="4844683" cy="1362731"/>
          </a:xfrm>
        </p:spPr>
        <p:txBody>
          <a:bodyPr/>
          <a:lstStyle/>
          <a:p>
            <a:r>
              <a:rPr lang="en-GB"/>
              <a:t>33 municipalities</a:t>
            </a:r>
          </a:p>
          <a:p>
            <a:r>
              <a:rPr lang="en-GB"/>
              <a:t>The area is approximately 11000 km²</a:t>
            </a:r>
          </a:p>
          <a:p>
            <a:r>
              <a:rPr lang="en-GB"/>
              <a:t>Malmö, Lund and Helsingborg are the three main cities</a:t>
            </a:r>
          </a:p>
        </p:txBody>
      </p:sp>
      <p:sp>
        <p:nvSpPr>
          <p:cNvPr id="4" name="Rubrik 3">
            <a:extLst>
              <a:ext uri="{FF2B5EF4-FFF2-40B4-BE49-F238E27FC236}">
                <a16:creationId xmlns:a16="http://schemas.microsoft.com/office/drawing/2014/main" id="{434E49FD-CBDD-5447-87DD-92DC1C2C20CF}"/>
              </a:ext>
            </a:extLst>
          </p:cNvPr>
          <p:cNvSpPr>
            <a:spLocks noGrp="1"/>
          </p:cNvSpPr>
          <p:nvPr>
            <p:ph type="ctrTitle"/>
          </p:nvPr>
        </p:nvSpPr>
        <p:spPr>
          <a:xfrm>
            <a:off x="4224338" y="3752634"/>
            <a:ext cx="5418426" cy="1246495"/>
          </a:xfrm>
        </p:spPr>
        <p:txBody>
          <a:bodyPr/>
          <a:lstStyle/>
          <a:p>
            <a:r>
              <a:rPr lang="en-GB" err="1"/>
              <a:t>Skåne’s</a:t>
            </a:r>
            <a:r>
              <a:rPr lang="en-GB"/>
              <a:t> cities and municipalities</a:t>
            </a:r>
          </a:p>
        </p:txBody>
      </p:sp>
      <p:sp>
        <p:nvSpPr>
          <p:cNvPr id="7" name="Platshållare för text 6">
            <a:extLst>
              <a:ext uri="{FF2B5EF4-FFF2-40B4-BE49-F238E27FC236}">
                <a16:creationId xmlns:a16="http://schemas.microsoft.com/office/drawing/2014/main" id="{8F287897-1763-7A49-9A78-C15BFA8B8C41}"/>
              </a:ext>
            </a:extLst>
          </p:cNvPr>
          <p:cNvSpPr>
            <a:spLocks noGrp="1"/>
          </p:cNvSpPr>
          <p:nvPr>
            <p:ph type="body" sz="quarter" idx="19"/>
          </p:nvPr>
        </p:nvSpPr>
        <p:spPr>
          <a:xfrm>
            <a:off x="479425" y="1139209"/>
            <a:ext cx="1655762" cy="1477328"/>
          </a:xfrm>
        </p:spPr>
        <p:txBody>
          <a:bodyPr/>
          <a:lstStyle/>
          <a:p>
            <a:endParaRPr lang="sv-SE" dirty="0">
              <a:solidFill>
                <a:schemeClr val="bg1"/>
              </a:solidFill>
            </a:endParaRPr>
          </a:p>
        </p:txBody>
      </p:sp>
      <p:sp>
        <p:nvSpPr>
          <p:cNvPr id="6" name="Platshållare för bildnummer 5" descr="Sidnummer">
            <a:extLst>
              <a:ext uri="{FF2B5EF4-FFF2-40B4-BE49-F238E27FC236}">
                <a16:creationId xmlns:a16="http://schemas.microsoft.com/office/drawing/2014/main" id="{2E34369E-A1B9-274F-ADAE-9EC292B7A63D}"/>
              </a:ext>
            </a:extLst>
          </p:cNvPr>
          <p:cNvSpPr>
            <a:spLocks noGrp="1"/>
          </p:cNvSpPr>
          <p:nvPr>
            <p:ph type="sldNum" sz="quarter" idx="4"/>
          </p:nvPr>
        </p:nvSpPr>
        <p:spPr/>
        <p:txBody>
          <a:bodyPr/>
          <a:lstStyle/>
          <a:p>
            <a:fld id="{C1E69EDB-085D-3646-A64D-879957A4B620}" type="slidenum">
              <a:rPr lang="sv-SE" smtClean="0"/>
              <a:t>26</a:t>
            </a:fld>
            <a:endParaRPr lang="sv-SE"/>
          </a:p>
        </p:txBody>
      </p:sp>
    </p:spTree>
    <p:extLst>
      <p:ext uri="{BB962C8B-B14F-4D97-AF65-F5344CB8AC3E}">
        <p14:creationId xmlns:p14="http://schemas.microsoft.com/office/powerpoint/2010/main" val="1289670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En bild som visar Kockum hamn i Malmö.&#10;&#10;Automatiskt genererad beskrivning"/>
          <p:cNvPicPr>
            <a:picLocks noGrp="1" noChangeAspect="1"/>
          </p:cNvPicPr>
          <p:nvPr>
            <p:ph type="pic" sz="quarter" idx="21"/>
          </p:nvPr>
        </p:nvPicPr>
        <p:blipFill>
          <a:blip r:embed="rId3">
            <a:extLst>
              <a:ext uri="{28A0092B-C50C-407E-A947-70E740481C1C}">
                <a14:useLocalDpi xmlns:a14="http://schemas.microsoft.com/office/drawing/2010/main"/>
              </a:ext>
            </a:extLst>
          </a:blip>
          <a:srcRect/>
          <a:stretch>
            <a:fillRect/>
          </a:stretch>
        </p:blipFill>
        <p:spPr/>
      </p:pic>
      <p:sp>
        <p:nvSpPr>
          <p:cNvPr id="2" name="Rubrik 1"/>
          <p:cNvSpPr>
            <a:spLocks noGrp="1"/>
          </p:cNvSpPr>
          <p:nvPr>
            <p:ph type="title"/>
          </p:nvPr>
        </p:nvSpPr>
        <p:spPr>
          <a:xfrm>
            <a:off x="0" y="343001"/>
            <a:ext cx="10890079" cy="588605"/>
          </a:xfrm>
          <a:noFill/>
        </p:spPr>
        <p:txBody>
          <a:bodyPr/>
          <a:lstStyle/>
          <a:p>
            <a:r>
              <a:rPr lang="en-GB">
                <a:solidFill>
                  <a:schemeClr val="tx1"/>
                </a:solidFill>
              </a:rPr>
              <a:t>Malmö – from industrial city to a vibrant commercial centre </a:t>
            </a:r>
          </a:p>
        </p:txBody>
      </p:sp>
      <p:sp>
        <p:nvSpPr>
          <p:cNvPr id="7" name="Slide Number Placeholder 6"/>
          <p:cNvSpPr>
            <a:spLocks noGrp="1"/>
          </p:cNvSpPr>
          <p:nvPr>
            <p:ph type="sldNum" sz="quarter" idx="4"/>
          </p:nvPr>
        </p:nvSpPr>
        <p:spPr/>
        <p:txBody>
          <a:bodyPr/>
          <a:lstStyle/>
          <a:p>
            <a:fld id="{1FB8D4AF-D591-4685-B18E-37CD07003AE3}" type="slidenum">
              <a:rPr lang="sv-SE" smtClean="0"/>
              <a:pPr/>
              <a:t>27</a:t>
            </a:fld>
            <a:endParaRPr lang="sv-SE"/>
          </a:p>
        </p:txBody>
      </p:sp>
      <p:sp>
        <p:nvSpPr>
          <p:cNvPr id="12" name="Text Placeholder 11"/>
          <p:cNvSpPr>
            <a:spLocks noGrp="1"/>
          </p:cNvSpPr>
          <p:nvPr>
            <p:ph type="body" sz="quarter" idx="13"/>
          </p:nvPr>
        </p:nvSpPr>
        <p:spPr/>
        <p:txBody>
          <a:bodyPr/>
          <a:lstStyle/>
          <a:p>
            <a:r>
              <a:rPr lang="sv-SE"/>
              <a:t>MALMÖ</a:t>
            </a:r>
          </a:p>
        </p:txBody>
      </p:sp>
      <p:pic>
        <p:nvPicPr>
          <p:cNvPr id="4" name="Bildobjekt 3">
            <a:extLst>
              <a:ext uri="{FF2B5EF4-FFF2-40B4-BE49-F238E27FC236}">
                <a16:creationId xmlns:a16="http://schemas.microsoft.com/office/drawing/2014/main" id="{5D1F6127-E093-9C12-A9CB-4EF5EA44F6B9}"/>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2405582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tshållare för bild 15" descr="En bild som visar Västra hamnen, Malmö">
            <a:extLst>
              <a:ext uri="{FF2B5EF4-FFF2-40B4-BE49-F238E27FC236}">
                <a16:creationId xmlns:a16="http://schemas.microsoft.com/office/drawing/2014/main" id="{658E3632-A0C1-4346-82CB-5A5D3D124DBE}"/>
              </a:ext>
            </a:extLst>
          </p:cNvPr>
          <p:cNvPicPr>
            <a:picLocks noGrp="1" noChangeAspect="1"/>
          </p:cNvPicPr>
          <p:nvPr>
            <p:ph type="pic" sz="quarter" idx="21"/>
          </p:nvPr>
        </p:nvPicPr>
        <p:blipFill rotWithShape="1">
          <a:blip r:embed="rId3" cstate="screen">
            <a:extLst>
              <a:ext uri="{28A0092B-C50C-407E-A947-70E740481C1C}">
                <a14:useLocalDpi xmlns:a14="http://schemas.microsoft.com/office/drawing/2010/main"/>
              </a:ext>
            </a:extLst>
          </a:blip>
          <a:srcRect/>
          <a:stretch/>
        </p:blipFill>
        <p:spPr/>
      </p:pic>
      <p:sp>
        <p:nvSpPr>
          <p:cNvPr id="4" name="Rubrik 3">
            <a:extLst>
              <a:ext uri="{FF2B5EF4-FFF2-40B4-BE49-F238E27FC236}">
                <a16:creationId xmlns:a16="http://schemas.microsoft.com/office/drawing/2014/main" id="{DFE29C16-3E39-466B-99C3-6143FC06119B}"/>
              </a:ext>
            </a:extLst>
          </p:cNvPr>
          <p:cNvSpPr>
            <a:spLocks noGrp="1"/>
          </p:cNvSpPr>
          <p:nvPr>
            <p:ph type="title"/>
          </p:nvPr>
        </p:nvSpPr>
        <p:spPr>
          <a:xfrm>
            <a:off x="0" y="343000"/>
            <a:ext cx="4002937" cy="588605"/>
          </a:xfrm>
          <a:noFill/>
        </p:spPr>
        <p:txBody>
          <a:bodyPr/>
          <a:lstStyle/>
          <a:p>
            <a:r>
              <a:rPr lang="en-GB">
                <a:solidFill>
                  <a:srgbClr val="FFFFFF"/>
                </a:solidFill>
                <a:cs typeface="Calibri"/>
              </a:rPr>
              <a:t>The dry dock today</a:t>
            </a:r>
            <a:endParaRPr lang="en-GB">
              <a:solidFill>
                <a:srgbClr val="FFFFFF"/>
              </a:solidFill>
            </a:endParaRPr>
          </a:p>
        </p:txBody>
      </p:sp>
      <p:sp>
        <p:nvSpPr>
          <p:cNvPr id="5" name="Slide Number Placeholder 4" descr="Sidnummer&#10;"/>
          <p:cNvSpPr>
            <a:spLocks noGrp="1"/>
          </p:cNvSpPr>
          <p:nvPr>
            <p:ph type="sldNum" sz="quarter" idx="4"/>
          </p:nvPr>
        </p:nvSpPr>
        <p:spPr/>
        <p:txBody>
          <a:bodyPr anchor="ctr">
            <a:normAutofit/>
          </a:bodyPr>
          <a:lstStyle/>
          <a:p>
            <a:pPr>
              <a:spcAft>
                <a:spcPts val="600"/>
              </a:spcAft>
            </a:pPr>
            <a:fld id="{1FB8D4AF-D591-4685-B18E-37CD07003AE3}" type="slidenum">
              <a:rPr lang="sv-SE" smtClean="0"/>
              <a:pPr>
                <a:spcAft>
                  <a:spcPts val="600"/>
                </a:spcAft>
              </a:pPr>
              <a:t>28</a:t>
            </a:fld>
            <a:endParaRPr lang="sv-SE"/>
          </a:p>
        </p:txBody>
      </p:sp>
      <p:sp>
        <p:nvSpPr>
          <p:cNvPr id="19" name="Text Placeholder 6">
            <a:extLst>
              <a:ext uri="{FF2B5EF4-FFF2-40B4-BE49-F238E27FC236}">
                <a16:creationId xmlns:a16="http://schemas.microsoft.com/office/drawing/2014/main" id="{2330DA1F-4280-4B1C-AE8C-B39F6EC49E76}"/>
              </a:ext>
            </a:extLst>
          </p:cNvPr>
          <p:cNvSpPr>
            <a:spLocks noGrp="1"/>
          </p:cNvSpPr>
          <p:nvPr>
            <p:ph type="body" sz="quarter" idx="13"/>
          </p:nvPr>
        </p:nvSpPr>
        <p:spPr/>
        <p:txBody>
          <a:bodyPr vert="horz" lIns="0" tIns="108000" rIns="0" bIns="0" rtlCol="0" anchor="t">
            <a:spAutoFit/>
          </a:bodyPr>
          <a:lstStyle/>
          <a:p>
            <a:pPr marL="7620" indent="-7620"/>
            <a:r>
              <a:rPr lang="en-US">
                <a:solidFill>
                  <a:schemeClr val="bg1"/>
                </a:solidFill>
                <a:ea typeface="+mn-lt"/>
                <a:cs typeface="+mn-lt"/>
              </a:rPr>
              <a:t>Photo: Joakim Lloyd </a:t>
            </a:r>
            <a:r>
              <a:rPr lang="en-US" err="1">
                <a:solidFill>
                  <a:schemeClr val="bg1"/>
                </a:solidFill>
                <a:ea typeface="+mn-lt"/>
                <a:cs typeface="+mn-lt"/>
              </a:rPr>
              <a:t>Rabeoff</a:t>
            </a:r>
            <a:endParaRPr lang="en-US" i="0">
              <a:solidFill>
                <a:schemeClr val="bg1"/>
              </a:solidFill>
              <a:ea typeface="+mn-lt"/>
              <a:cs typeface="+mn-lt"/>
            </a:endParaRPr>
          </a:p>
        </p:txBody>
      </p:sp>
      <p:pic>
        <p:nvPicPr>
          <p:cNvPr id="7" name="Bildobjekt 6">
            <a:extLst>
              <a:ext uri="{FF2B5EF4-FFF2-40B4-BE49-F238E27FC236}">
                <a16:creationId xmlns:a16="http://schemas.microsoft.com/office/drawing/2014/main" id="{2B9FB3F5-60A6-1D61-0915-A01968BC495C}"/>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2521031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mark, utomhus, personer, flera&#10;&#10;Automatiskt genererad beskrivning">
            <a:extLst>
              <a:ext uri="{FF2B5EF4-FFF2-40B4-BE49-F238E27FC236}">
                <a16:creationId xmlns:a16="http://schemas.microsoft.com/office/drawing/2014/main" id="{B34117B8-70AE-1F45-8B6E-4921432C9E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80" cy="6976532"/>
          </a:xfrm>
          <a:prstGeom prst="rect">
            <a:avLst/>
          </a:prstGeom>
          <a:noFill/>
        </p:spPr>
      </p:pic>
      <p:sp>
        <p:nvSpPr>
          <p:cNvPr id="3" name="Rubrik 2">
            <a:extLst>
              <a:ext uri="{FF2B5EF4-FFF2-40B4-BE49-F238E27FC236}">
                <a16:creationId xmlns:a16="http://schemas.microsoft.com/office/drawing/2014/main" id="{6405576F-B37D-544C-B710-E7A31802FE44}"/>
              </a:ext>
            </a:extLst>
          </p:cNvPr>
          <p:cNvSpPr>
            <a:spLocks noGrp="1"/>
          </p:cNvSpPr>
          <p:nvPr>
            <p:ph type="title"/>
          </p:nvPr>
        </p:nvSpPr>
        <p:spPr>
          <a:xfrm>
            <a:off x="0" y="343000"/>
            <a:ext cx="4471079" cy="588605"/>
          </a:xfrm>
        </p:spPr>
        <p:txBody>
          <a:bodyPr/>
          <a:lstStyle/>
          <a:p>
            <a:r>
              <a:rPr lang="en-US"/>
              <a:t>Malmö – a vibrant city</a:t>
            </a:r>
            <a:endParaRPr lang="sv-SE"/>
          </a:p>
        </p:txBody>
      </p:sp>
      <p:sp>
        <p:nvSpPr>
          <p:cNvPr id="4" name="Platshållare för bildnummer 3" descr="Sidnummer">
            <a:extLst>
              <a:ext uri="{FF2B5EF4-FFF2-40B4-BE49-F238E27FC236}">
                <a16:creationId xmlns:a16="http://schemas.microsoft.com/office/drawing/2014/main" id="{3000C87E-7125-8C4F-9C0F-BEFD2BC183AB}"/>
              </a:ext>
            </a:extLst>
          </p:cNvPr>
          <p:cNvSpPr>
            <a:spLocks noGrp="1"/>
          </p:cNvSpPr>
          <p:nvPr>
            <p:ph type="sldNum" sz="quarter" idx="4"/>
          </p:nvPr>
        </p:nvSpPr>
        <p:spPr/>
        <p:txBody>
          <a:bodyPr/>
          <a:lstStyle/>
          <a:p>
            <a:fld id="{C1E69EDB-085D-3646-A64D-879957A4B620}" type="slidenum">
              <a:rPr lang="sv-SE" smtClean="0"/>
              <a:t>29</a:t>
            </a:fld>
            <a:endParaRPr lang="sv-SE"/>
          </a:p>
        </p:txBody>
      </p:sp>
      <p:sp>
        <p:nvSpPr>
          <p:cNvPr id="5" name="Platshållare för text 4">
            <a:extLst>
              <a:ext uri="{FF2B5EF4-FFF2-40B4-BE49-F238E27FC236}">
                <a16:creationId xmlns:a16="http://schemas.microsoft.com/office/drawing/2014/main" id="{7905E74E-BCD9-8146-AAA8-7536B566CE8D}"/>
              </a:ext>
            </a:extLst>
          </p:cNvPr>
          <p:cNvSpPr>
            <a:spLocks noGrp="1"/>
          </p:cNvSpPr>
          <p:nvPr>
            <p:ph type="body" sz="quarter" idx="13"/>
          </p:nvPr>
        </p:nvSpPr>
        <p:spPr>
          <a:xfrm>
            <a:off x="86408" y="6555778"/>
            <a:ext cx="2656791" cy="233704"/>
          </a:xfrm>
        </p:spPr>
        <p:txBody>
          <a:bodyPr/>
          <a:lstStyle/>
          <a:p>
            <a:r>
              <a:rPr lang="sv-SE">
                <a:solidFill>
                  <a:schemeClr val="bg1"/>
                </a:solidFill>
              </a:rPr>
              <a:t>Photo: </a:t>
            </a:r>
            <a:r>
              <a:rPr lang="sv-SE" err="1">
                <a:solidFill>
                  <a:schemeClr val="bg1"/>
                </a:solidFill>
              </a:rPr>
              <a:t>Apelöga</a:t>
            </a:r>
            <a:r>
              <a:rPr lang="sv-SE">
                <a:solidFill>
                  <a:schemeClr val="bg1"/>
                </a:solidFill>
              </a:rPr>
              <a:t>, Malmö Town Image Bank</a:t>
            </a:r>
          </a:p>
        </p:txBody>
      </p:sp>
      <p:pic>
        <p:nvPicPr>
          <p:cNvPr id="2" name="Bildobjekt 1">
            <a:extLst>
              <a:ext uri="{FF2B5EF4-FFF2-40B4-BE49-F238E27FC236}">
                <a16:creationId xmlns:a16="http://schemas.microsoft.com/office/drawing/2014/main" id="{5D8D1B55-FBBA-AC8D-A74A-4855015576DD}"/>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825488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B0D701B-5E1D-D249-A4F6-866672D14170}"/>
              </a:ext>
            </a:extLst>
          </p:cNvPr>
          <p:cNvSpPr>
            <a:spLocks noGrp="1"/>
          </p:cNvSpPr>
          <p:nvPr>
            <p:ph type="body" sz="quarter" idx="28"/>
          </p:nvPr>
        </p:nvSpPr>
        <p:spPr>
          <a:xfrm>
            <a:off x="6580782" y="4550945"/>
            <a:ext cx="4882469" cy="1599751"/>
          </a:xfrm>
        </p:spPr>
        <p:txBody>
          <a:bodyPr/>
          <a:lstStyle/>
          <a:p>
            <a:pPr marL="7620" indent="-7620"/>
            <a:r>
              <a:rPr lang="en-GB" b="0" dirty="0"/>
              <a:t>Greater Copenhagen is the business policy partnership between 79 municipalities, 3 regions and 2 municipal councils and 1 municipal federation in the geographical area.</a:t>
            </a:r>
            <a:endParaRPr lang="en-GB" b="0" dirty="0">
              <a:ea typeface="Calibri"/>
              <a:cs typeface="Calibri"/>
            </a:endParaRPr>
          </a:p>
          <a:p>
            <a:pPr marL="7620" indent="-7620"/>
            <a:endParaRPr lang="en-GB" b="0" dirty="0">
              <a:ea typeface="Calibri"/>
              <a:cs typeface="Calibri"/>
            </a:endParaRPr>
          </a:p>
        </p:txBody>
      </p:sp>
      <p:sp>
        <p:nvSpPr>
          <p:cNvPr id="4" name="Platshållare för text 3">
            <a:extLst>
              <a:ext uri="{FF2B5EF4-FFF2-40B4-BE49-F238E27FC236}">
                <a16:creationId xmlns:a16="http://schemas.microsoft.com/office/drawing/2014/main" id="{C15F2F10-0EF2-DB4D-B672-054705B0CCA6}"/>
              </a:ext>
            </a:extLst>
          </p:cNvPr>
          <p:cNvSpPr>
            <a:spLocks noGrp="1"/>
          </p:cNvSpPr>
          <p:nvPr>
            <p:ph type="body" sz="quarter" idx="22"/>
          </p:nvPr>
        </p:nvSpPr>
        <p:spPr>
          <a:xfrm>
            <a:off x="803436" y="4552744"/>
            <a:ext cx="4882469" cy="1599751"/>
          </a:xfrm>
        </p:spPr>
        <p:txBody>
          <a:bodyPr/>
          <a:lstStyle/>
          <a:p>
            <a:pPr marL="7620" indent="-7620"/>
            <a:r>
              <a:rPr lang="en-GB" b="0" dirty="0"/>
              <a:t>Greater Copenhagen Region is the international brand for the geographical area covered by the regions </a:t>
            </a:r>
            <a:r>
              <a:rPr lang="en-GB" b="0" dirty="0" err="1"/>
              <a:t>Skåne</a:t>
            </a:r>
            <a:r>
              <a:rPr lang="en-GB" b="0" dirty="0"/>
              <a:t> and Halland in Sweden, as well as The Capital Region of Copenhagen and Region Zealand in Denmark.</a:t>
            </a:r>
            <a:endParaRPr lang="en-GB" b="0" dirty="0">
              <a:ea typeface="Calibri"/>
              <a:cs typeface="Calibri"/>
            </a:endParaRPr>
          </a:p>
          <a:p>
            <a:pPr marL="7620" indent="-7620"/>
            <a:endParaRPr lang="en-GB" b="0" dirty="0">
              <a:ea typeface="Calibri"/>
              <a:cs typeface="Calibri"/>
            </a:endParaRPr>
          </a:p>
        </p:txBody>
      </p:sp>
      <p:sp>
        <p:nvSpPr>
          <p:cNvPr id="7" name="Platshållare för bildnummer 6" descr="Sidnummer">
            <a:extLst>
              <a:ext uri="{FF2B5EF4-FFF2-40B4-BE49-F238E27FC236}">
                <a16:creationId xmlns:a16="http://schemas.microsoft.com/office/drawing/2014/main" id="{78FD3116-6806-DB4F-81D5-E12727D20237}"/>
              </a:ext>
            </a:extLst>
          </p:cNvPr>
          <p:cNvSpPr>
            <a:spLocks noGrp="1"/>
          </p:cNvSpPr>
          <p:nvPr>
            <p:ph type="sldNum" sz="quarter" idx="4"/>
          </p:nvPr>
        </p:nvSpPr>
        <p:spPr/>
        <p:txBody>
          <a:bodyPr/>
          <a:lstStyle/>
          <a:p>
            <a:fld id="{C1E69EDB-085D-3646-A64D-879957A4B620}" type="slidenum">
              <a:rPr lang="en-GB" smtClean="0"/>
              <a:t>3</a:t>
            </a:fld>
            <a:endParaRPr lang="en-GB"/>
          </a:p>
        </p:txBody>
      </p:sp>
      <p:sp>
        <p:nvSpPr>
          <p:cNvPr id="9" name="Rubrik 8">
            <a:extLst>
              <a:ext uri="{FF2B5EF4-FFF2-40B4-BE49-F238E27FC236}">
                <a16:creationId xmlns:a16="http://schemas.microsoft.com/office/drawing/2014/main" id="{89BE31BE-815E-2347-832E-EBB72BDE1CCF}"/>
              </a:ext>
            </a:extLst>
          </p:cNvPr>
          <p:cNvSpPr>
            <a:spLocks noGrp="1"/>
          </p:cNvSpPr>
          <p:nvPr>
            <p:ph type="title"/>
          </p:nvPr>
        </p:nvSpPr>
        <p:spPr>
          <a:xfrm>
            <a:off x="879355" y="4460830"/>
            <a:ext cx="4730765" cy="367005"/>
          </a:xfrm>
          <a:noFill/>
          <a:ln>
            <a:noFill/>
          </a:ln>
        </p:spPr>
        <p:txBody>
          <a:bodyPr/>
          <a:lstStyle/>
          <a:p>
            <a:r>
              <a:rPr lang="sv-SE" sz="1600">
                <a:solidFill>
                  <a:schemeClr val="tx1"/>
                </a:solidFill>
              </a:rPr>
              <a:t>Skåne</a:t>
            </a:r>
            <a:r>
              <a:rPr lang="sv-SE" sz="1600" baseline="0">
                <a:solidFill>
                  <a:schemeClr val="tx1"/>
                </a:solidFill>
              </a:rPr>
              <a:t> is part </a:t>
            </a:r>
            <a:r>
              <a:rPr lang="sv-SE" sz="1600" baseline="0" err="1">
                <a:solidFill>
                  <a:schemeClr val="tx1"/>
                </a:solidFill>
              </a:rPr>
              <a:t>of</a:t>
            </a:r>
            <a:r>
              <a:rPr lang="sv-SE" sz="1600" baseline="0">
                <a:solidFill>
                  <a:schemeClr val="tx1"/>
                </a:solidFill>
              </a:rPr>
              <a:t> the </a:t>
            </a:r>
            <a:r>
              <a:rPr lang="sv-SE" sz="1600" baseline="0" err="1">
                <a:solidFill>
                  <a:schemeClr val="tx1"/>
                </a:solidFill>
              </a:rPr>
              <a:t>Greater</a:t>
            </a:r>
            <a:r>
              <a:rPr lang="sv-SE" sz="1600" baseline="0">
                <a:solidFill>
                  <a:schemeClr val="tx1"/>
                </a:solidFill>
              </a:rPr>
              <a:t> Copenhagen Region</a:t>
            </a:r>
            <a:endParaRPr lang="sv-SE" sz="1600">
              <a:solidFill>
                <a:schemeClr val="tx1"/>
              </a:solidFill>
            </a:endParaRPr>
          </a:p>
        </p:txBody>
      </p:sp>
      <p:pic>
        <p:nvPicPr>
          <p:cNvPr id="10" name="2030072598b10dcbb51325cf7383d76eb92b0abfe013f872ac32d41dd773ff6adbe47c2fbd" descr="Informationsgrafik som visar var Sverige och Danmark ligger på världskartan. Kartan zoomar in på Städerna Köpanhamn, Lund och Malmö. Videon avslutas med logotypen Greater Copenhagen.&#10;&#10;2030072598b10dcbb51325cf7383d76eb92b0abfe013f872ac32d41dd773ff6adbe47c2fbd">
            <a:hlinkClick r:id="" action="ppaction://media"/>
            <a:extLst>
              <a:ext uri="{FF2B5EF4-FFF2-40B4-BE49-F238E27FC236}">
                <a16:creationId xmlns:a16="http://schemas.microsoft.com/office/drawing/2014/main" id="{2854DDF6-BCC8-B84B-A9ED-45583CB1F22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926" r="24" b="27808"/>
          <a:stretch/>
        </p:blipFill>
        <p:spPr>
          <a:xfrm>
            <a:off x="-78966" y="1"/>
            <a:ext cx="12270966" cy="4104454"/>
          </a:xfrm>
          <a:prstGeom prst="rect">
            <a:avLst/>
          </a:prstGeom>
        </p:spPr>
      </p:pic>
      <p:sp>
        <p:nvSpPr>
          <p:cNvPr id="12" name="Rubrik 8">
            <a:extLst>
              <a:ext uri="{FF2B5EF4-FFF2-40B4-BE49-F238E27FC236}">
                <a16:creationId xmlns:a16="http://schemas.microsoft.com/office/drawing/2014/main" id="{9D48B93C-EE3B-4C5A-F023-139507B3CFAD}"/>
              </a:ext>
            </a:extLst>
          </p:cNvPr>
          <p:cNvSpPr txBox="1">
            <a:spLocks/>
          </p:cNvSpPr>
          <p:nvPr/>
        </p:nvSpPr>
        <p:spPr>
          <a:xfrm>
            <a:off x="7056763" y="4459549"/>
            <a:ext cx="3796983" cy="588605"/>
          </a:xfrm>
          <a:prstGeom prst="rect">
            <a:avLst/>
          </a:prstGeom>
          <a:noFill/>
          <a:ln>
            <a:noFill/>
          </a:ln>
        </p:spPr>
        <p:txBody>
          <a:bodyPr vert="horz" wrap="square" lIns="468000" tIns="72000" rIns="180000" bIns="72000" rtlCol="0" anchor="t" anchorCtr="0">
            <a:sp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en-GB" sz="1600" dirty="0">
                <a:solidFill>
                  <a:schemeClr val="tx1"/>
                </a:solidFill>
              </a:rPr>
              <a:t>A political cross-border collaboration</a:t>
            </a:r>
            <a:endParaRPr lang="sv-SE" sz="1600">
              <a:solidFill>
                <a:schemeClr val="tx1"/>
              </a:solidFill>
              <a:ea typeface="+mj-lt"/>
              <a:cs typeface="+mj-lt"/>
            </a:endParaRPr>
          </a:p>
          <a:p>
            <a:endParaRPr lang="sv-SE" sz="1600" dirty="0">
              <a:solidFill>
                <a:schemeClr val="tx1"/>
              </a:solidFill>
              <a:ea typeface="Calibri"/>
              <a:cs typeface="Calibri"/>
            </a:endParaRPr>
          </a:p>
        </p:txBody>
      </p:sp>
    </p:spTree>
    <p:extLst>
      <p:ext uri="{BB962C8B-B14F-4D97-AF65-F5344CB8AC3E}">
        <p14:creationId xmlns:p14="http://schemas.microsoft.com/office/powerpoint/2010/main" val="204296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En bild som visar Västra hamnen i Malmö med utsikt över Turning Torso och havet"/>
          <p:cNvPicPr>
            <a:picLocks noGrp="1" noChangeAspect="1"/>
          </p:cNvPicPr>
          <p:nvPr>
            <p:ph type="pic" sz="quarter" idx="21"/>
          </p:nvPr>
        </p:nvPicPr>
        <p:blipFill>
          <a:blip r:embed="rId3" cstate="screen">
            <a:extLst>
              <a:ext uri="{28A0092B-C50C-407E-A947-70E740481C1C}">
                <a14:useLocalDpi xmlns:a14="http://schemas.microsoft.com/office/drawing/2010/main"/>
              </a:ext>
            </a:extLst>
          </a:blip>
          <a:srcRect/>
          <a:stretch>
            <a:fillRect/>
          </a:stretch>
        </p:blipFill>
        <p:spPr/>
      </p:pic>
      <p:sp>
        <p:nvSpPr>
          <p:cNvPr id="2" name="Rubrik 1"/>
          <p:cNvSpPr>
            <a:spLocks noGrp="1"/>
          </p:cNvSpPr>
          <p:nvPr>
            <p:ph type="title"/>
          </p:nvPr>
        </p:nvSpPr>
        <p:spPr>
          <a:xfrm>
            <a:off x="0" y="343000"/>
            <a:ext cx="4917675" cy="588605"/>
          </a:xfrm>
          <a:noFill/>
        </p:spPr>
        <p:txBody>
          <a:bodyPr/>
          <a:lstStyle/>
          <a:p>
            <a:r>
              <a:rPr lang="en-GB"/>
              <a:t>Evolving and sustainable </a:t>
            </a:r>
          </a:p>
        </p:txBody>
      </p:sp>
      <p:sp>
        <p:nvSpPr>
          <p:cNvPr id="7" name="Slide Number Placeholder 6" descr="Sidnummer"/>
          <p:cNvSpPr>
            <a:spLocks noGrp="1"/>
          </p:cNvSpPr>
          <p:nvPr>
            <p:ph type="sldNum" sz="quarter" idx="4"/>
          </p:nvPr>
        </p:nvSpPr>
        <p:spPr/>
        <p:txBody>
          <a:bodyPr/>
          <a:lstStyle/>
          <a:p>
            <a:fld id="{1FB8D4AF-D591-4685-B18E-37CD07003AE3}" type="slidenum">
              <a:rPr lang="sv-SE" smtClean="0"/>
              <a:pPr/>
              <a:t>30</a:t>
            </a:fld>
            <a:endParaRPr lang="sv-SE"/>
          </a:p>
        </p:txBody>
      </p:sp>
      <p:sp>
        <p:nvSpPr>
          <p:cNvPr id="5" name="Platshållare för text 4"/>
          <p:cNvSpPr>
            <a:spLocks noGrp="1"/>
          </p:cNvSpPr>
          <p:nvPr>
            <p:ph type="body" sz="quarter" idx="13"/>
          </p:nvPr>
        </p:nvSpPr>
        <p:spPr/>
        <p:txBody>
          <a:bodyPr/>
          <a:lstStyle/>
          <a:p>
            <a:endParaRPr lang="sv-SE"/>
          </a:p>
        </p:txBody>
      </p:sp>
      <p:pic>
        <p:nvPicPr>
          <p:cNvPr id="6" name="Bildobjekt 5">
            <a:extLst>
              <a:ext uri="{FF2B5EF4-FFF2-40B4-BE49-F238E27FC236}">
                <a16:creationId xmlns:a16="http://schemas.microsoft.com/office/drawing/2014/main" id="{D36B7A50-774E-DEE1-1721-C488C12C473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3579559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Helsingborgs hamn med utsikt över båtar, lägenheter och havet.">
            <a:extLst>
              <a:ext uri="{FF2B5EF4-FFF2-40B4-BE49-F238E27FC236}">
                <a16:creationId xmlns:a16="http://schemas.microsoft.com/office/drawing/2014/main" id="{79275039-81C1-9C43-818B-6AE0F24C25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346325" cy="6944808"/>
          </a:xfrm>
          <a:prstGeom prst="rect">
            <a:avLst/>
          </a:prstGeom>
        </p:spPr>
      </p:pic>
      <p:sp>
        <p:nvSpPr>
          <p:cNvPr id="10" name="Rubrik 12">
            <a:extLst>
              <a:ext uri="{FF2B5EF4-FFF2-40B4-BE49-F238E27FC236}">
                <a16:creationId xmlns:a16="http://schemas.microsoft.com/office/drawing/2014/main" id="{AAF4F1BE-7795-E346-ADA2-5EFFBE8612BA}"/>
              </a:ext>
            </a:extLst>
          </p:cNvPr>
          <p:cNvSpPr>
            <a:spLocks noGrp="1"/>
          </p:cNvSpPr>
          <p:nvPr>
            <p:ph type="title"/>
          </p:nvPr>
        </p:nvSpPr>
        <p:spPr>
          <a:xfrm>
            <a:off x="-54867" y="333375"/>
            <a:ext cx="4544817" cy="588605"/>
          </a:xfrm>
          <a:noFill/>
        </p:spPr>
        <p:txBody>
          <a:bodyPr/>
          <a:lstStyle/>
          <a:p>
            <a:r>
              <a:rPr lang="sv-SE">
                <a:ea typeface="Roboto" panose="02000000000000000000" pitchFamily="2" charset="0"/>
                <a:cs typeface="Roboto" panose="02000000000000000000" pitchFamily="2" charset="0"/>
              </a:rPr>
              <a:t>The city </a:t>
            </a:r>
            <a:r>
              <a:rPr lang="sv-SE" err="1">
                <a:ea typeface="Roboto" panose="02000000000000000000" pitchFamily="2" charset="0"/>
                <a:cs typeface="Roboto" panose="02000000000000000000" pitchFamily="2" charset="0"/>
              </a:rPr>
              <a:t>of</a:t>
            </a:r>
            <a:r>
              <a:rPr lang="sv-SE">
                <a:ea typeface="Roboto" panose="02000000000000000000" pitchFamily="2" charset="0"/>
                <a:cs typeface="Roboto" panose="02000000000000000000" pitchFamily="2" charset="0"/>
              </a:rPr>
              <a:t> Helsingborg</a:t>
            </a:r>
          </a:p>
        </p:txBody>
      </p:sp>
      <p:sp>
        <p:nvSpPr>
          <p:cNvPr id="4" name="Platshållare för bildnummer 3" descr="Sidnummer">
            <a:extLst>
              <a:ext uri="{FF2B5EF4-FFF2-40B4-BE49-F238E27FC236}">
                <a16:creationId xmlns:a16="http://schemas.microsoft.com/office/drawing/2014/main" id="{9BB11759-9F31-FC4F-843F-4E7DD70F779B}"/>
              </a:ext>
            </a:extLst>
          </p:cNvPr>
          <p:cNvSpPr>
            <a:spLocks noGrp="1"/>
          </p:cNvSpPr>
          <p:nvPr>
            <p:ph type="sldNum" sz="quarter" idx="4"/>
          </p:nvPr>
        </p:nvSpPr>
        <p:spPr/>
        <p:txBody>
          <a:bodyPr/>
          <a:lstStyle/>
          <a:p>
            <a:fld id="{C1E69EDB-085D-3646-A64D-879957A4B620}" type="slidenum">
              <a:rPr lang="sv-SE" smtClean="0"/>
              <a:t>31</a:t>
            </a:fld>
            <a:endParaRPr lang="sv-SE"/>
          </a:p>
        </p:txBody>
      </p:sp>
      <p:sp>
        <p:nvSpPr>
          <p:cNvPr id="5" name="Platshållare för text 4">
            <a:extLst>
              <a:ext uri="{FF2B5EF4-FFF2-40B4-BE49-F238E27FC236}">
                <a16:creationId xmlns:a16="http://schemas.microsoft.com/office/drawing/2014/main" id="{16339BC7-3DAD-0246-BFA4-5C83D53E8434}"/>
              </a:ext>
            </a:extLst>
          </p:cNvPr>
          <p:cNvSpPr>
            <a:spLocks noGrp="1"/>
          </p:cNvSpPr>
          <p:nvPr>
            <p:ph type="body" sz="quarter" idx="13"/>
          </p:nvPr>
        </p:nvSpPr>
        <p:spPr/>
        <p:txBody>
          <a:bodyPr/>
          <a:lstStyle/>
          <a:p>
            <a:r>
              <a:rPr lang="sv-SE">
                <a:solidFill>
                  <a:schemeClr val="bg1"/>
                </a:solidFill>
              </a:rPr>
              <a:t>Photo: City </a:t>
            </a:r>
            <a:r>
              <a:rPr lang="sv-SE" err="1">
                <a:solidFill>
                  <a:schemeClr val="bg1"/>
                </a:solidFill>
              </a:rPr>
              <a:t>of</a:t>
            </a:r>
            <a:r>
              <a:rPr lang="sv-SE">
                <a:solidFill>
                  <a:schemeClr val="bg1"/>
                </a:solidFill>
              </a:rPr>
              <a:t> Helsingborg</a:t>
            </a:r>
          </a:p>
        </p:txBody>
      </p:sp>
      <p:pic>
        <p:nvPicPr>
          <p:cNvPr id="2" name="Bildobjekt 1">
            <a:extLst>
              <a:ext uri="{FF2B5EF4-FFF2-40B4-BE49-F238E27FC236}">
                <a16:creationId xmlns:a16="http://schemas.microsoft.com/office/drawing/2014/main" id="{61B4025D-6AA1-5E56-62B3-AC23B797EF1A}"/>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86160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vatten, utomhus, strand, person&#10;&#10;Automatiskt genererad beskrivning">
            <a:extLst>
              <a:ext uri="{FF2B5EF4-FFF2-40B4-BE49-F238E27FC236}">
                <a16:creationId xmlns:a16="http://schemas.microsoft.com/office/drawing/2014/main" id="{391677A2-E358-0F40-9AA7-EDFD8E63C7D4}"/>
              </a:ext>
            </a:extLst>
          </p:cNvPr>
          <p:cNvPicPr>
            <a:picLocks noChangeAspect="1"/>
          </p:cNvPicPr>
          <p:nvPr/>
        </p:nvPicPr>
        <p:blipFill>
          <a:blip r:embed="rId3"/>
          <a:stretch>
            <a:fillRect/>
          </a:stretch>
        </p:blipFill>
        <p:spPr>
          <a:xfrm>
            <a:off x="0" y="-104235"/>
            <a:ext cx="12214446" cy="6962235"/>
          </a:xfrm>
          <a:prstGeom prst="rect">
            <a:avLst/>
          </a:prstGeom>
        </p:spPr>
      </p:pic>
      <p:pic>
        <p:nvPicPr>
          <p:cNvPr id="9" name="Bildobjekt 8" descr="En bild som visar text, skärmbild, svart, pekar&#10;&#10;Automatiskt genererad beskrivning">
            <a:extLst>
              <a:ext uri="{FF2B5EF4-FFF2-40B4-BE49-F238E27FC236}">
                <a16:creationId xmlns:a16="http://schemas.microsoft.com/office/drawing/2014/main" id="{BDD12286-7205-B540-81F4-CC099E7C63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406" y="280527"/>
            <a:ext cx="11742720" cy="2408241"/>
          </a:xfrm>
          <a:prstGeom prst="rect">
            <a:avLst/>
          </a:prstGeom>
        </p:spPr>
      </p:pic>
      <p:sp>
        <p:nvSpPr>
          <p:cNvPr id="10" name="Rubrik 12">
            <a:extLst>
              <a:ext uri="{FF2B5EF4-FFF2-40B4-BE49-F238E27FC236}">
                <a16:creationId xmlns:a16="http://schemas.microsoft.com/office/drawing/2014/main" id="{C0CCC3A1-5A5E-324C-82E1-8A1A8B257EFA}"/>
              </a:ext>
            </a:extLst>
          </p:cNvPr>
          <p:cNvSpPr>
            <a:spLocks noGrp="1"/>
          </p:cNvSpPr>
          <p:nvPr>
            <p:ph type="title"/>
          </p:nvPr>
        </p:nvSpPr>
        <p:spPr>
          <a:xfrm>
            <a:off x="-54867" y="-1095164"/>
            <a:ext cx="5586063" cy="422405"/>
          </a:xfrm>
          <a:noFill/>
        </p:spPr>
        <p:txBody>
          <a:bodyPr/>
          <a:lstStyle/>
          <a:p>
            <a:r>
              <a:rPr lang="sv-SE" sz="2000" err="1">
                <a:ea typeface="Roboto" panose="02000000000000000000" pitchFamily="2" charset="0"/>
                <a:cs typeface="Roboto" panose="02000000000000000000" pitchFamily="2" charset="0"/>
              </a:rPr>
              <a:t>Facts</a:t>
            </a:r>
            <a:r>
              <a:rPr lang="sv-SE" sz="2000">
                <a:ea typeface="Roboto" panose="02000000000000000000" pitchFamily="2" charset="0"/>
                <a:cs typeface="Roboto" panose="02000000000000000000" pitchFamily="2" charset="0"/>
              </a:rPr>
              <a:t> </a:t>
            </a:r>
            <a:r>
              <a:rPr lang="sv-SE" sz="2000" err="1">
                <a:ea typeface="Roboto" panose="02000000000000000000" pitchFamily="2" charset="0"/>
                <a:cs typeface="Roboto" panose="02000000000000000000" pitchFamily="2" charset="0"/>
              </a:rPr>
              <a:t>about</a:t>
            </a:r>
            <a:r>
              <a:rPr lang="sv-SE" sz="2000">
                <a:ea typeface="Roboto" panose="02000000000000000000" pitchFamily="2" charset="0"/>
                <a:cs typeface="Roboto" panose="02000000000000000000" pitchFamily="2" charset="0"/>
              </a:rPr>
              <a:t> Helsingborg.   Låt vara utanför bild</a:t>
            </a:r>
          </a:p>
        </p:txBody>
      </p:sp>
      <p:sp>
        <p:nvSpPr>
          <p:cNvPr id="4" name="Platshållare för bildnummer 3" descr="Sidnummer">
            <a:extLst>
              <a:ext uri="{FF2B5EF4-FFF2-40B4-BE49-F238E27FC236}">
                <a16:creationId xmlns:a16="http://schemas.microsoft.com/office/drawing/2014/main" id="{9BB11759-9F31-FC4F-843F-4E7DD70F779B}"/>
              </a:ext>
            </a:extLst>
          </p:cNvPr>
          <p:cNvSpPr>
            <a:spLocks noGrp="1"/>
          </p:cNvSpPr>
          <p:nvPr>
            <p:ph type="sldNum" sz="quarter" idx="4"/>
          </p:nvPr>
        </p:nvSpPr>
        <p:spPr>
          <a:xfrm>
            <a:off x="11858625" y="-20981"/>
            <a:ext cx="333375" cy="333375"/>
          </a:xfrm>
        </p:spPr>
        <p:txBody>
          <a:bodyPr/>
          <a:lstStyle/>
          <a:p>
            <a:fld id="{C1E69EDB-085D-3646-A64D-879957A4B620}" type="slidenum">
              <a:rPr lang="sv-SE" smtClean="0"/>
              <a:t>32</a:t>
            </a:fld>
            <a:endParaRPr lang="sv-SE"/>
          </a:p>
        </p:txBody>
      </p:sp>
      <p:sp>
        <p:nvSpPr>
          <p:cNvPr id="5" name="Platshållare för text 4">
            <a:extLst>
              <a:ext uri="{FF2B5EF4-FFF2-40B4-BE49-F238E27FC236}">
                <a16:creationId xmlns:a16="http://schemas.microsoft.com/office/drawing/2014/main" id="{16339BC7-3DAD-0246-BFA4-5C83D53E8434}"/>
              </a:ext>
            </a:extLst>
          </p:cNvPr>
          <p:cNvSpPr>
            <a:spLocks noGrp="1"/>
          </p:cNvSpPr>
          <p:nvPr>
            <p:ph type="body" sz="quarter" idx="13"/>
          </p:nvPr>
        </p:nvSpPr>
        <p:spPr/>
        <p:txBody>
          <a:bodyPr/>
          <a:lstStyle/>
          <a:p>
            <a:r>
              <a:rPr lang="sv-SE">
                <a:solidFill>
                  <a:schemeClr val="bg1"/>
                </a:solidFill>
              </a:rPr>
              <a:t>Photo: City </a:t>
            </a:r>
            <a:r>
              <a:rPr lang="sv-SE" err="1">
                <a:solidFill>
                  <a:schemeClr val="bg1"/>
                </a:solidFill>
              </a:rPr>
              <a:t>of</a:t>
            </a:r>
            <a:r>
              <a:rPr lang="sv-SE">
                <a:solidFill>
                  <a:schemeClr val="bg1"/>
                </a:solidFill>
              </a:rPr>
              <a:t> Helsingborg</a:t>
            </a:r>
          </a:p>
        </p:txBody>
      </p:sp>
      <p:sp>
        <p:nvSpPr>
          <p:cNvPr id="11" name="Platshållare för text 10">
            <a:extLst>
              <a:ext uri="{FF2B5EF4-FFF2-40B4-BE49-F238E27FC236}">
                <a16:creationId xmlns:a16="http://schemas.microsoft.com/office/drawing/2014/main" id="{6FB623EC-A618-D04C-A4CE-325C23898F5F}"/>
              </a:ext>
            </a:extLst>
          </p:cNvPr>
          <p:cNvSpPr txBox="1">
            <a:spLocks/>
          </p:cNvSpPr>
          <p:nvPr/>
        </p:nvSpPr>
        <p:spPr>
          <a:xfrm>
            <a:off x="86409" y="6555779"/>
            <a:ext cx="1405507" cy="486594"/>
          </a:xfrm>
          <a:prstGeom prst="rect">
            <a:avLst/>
          </a:prstGeom>
        </p:spPr>
        <p:txBody>
          <a:bodyPr vert="horz" lIns="0" tIns="108000" rIns="0" bIns="0" rtlCol="0">
            <a:spAutoFit/>
          </a:bodyPr>
          <a:lstStyle>
            <a:lvl1pPr marL="7938" indent="-7938" algn="l" defTabSz="914400" rtl="0" eaLnBrk="1" latinLnBrk="0" hangingPunct="1">
              <a:lnSpc>
                <a:spcPct val="90000"/>
              </a:lnSpc>
              <a:spcBef>
                <a:spcPts val="1000"/>
              </a:spcBef>
              <a:buFont typeface="Arial" panose="020B0604020202020204" pitchFamily="34" charset="0"/>
              <a:buNone/>
              <a:tabLst/>
              <a:defRPr sz="900" b="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solidFill>
                  <a:schemeClr val="bg1"/>
                </a:solidFill>
              </a:rPr>
              <a:t>Photo: City of Helsingborg</a:t>
            </a:r>
          </a:p>
          <a:p>
            <a:endParaRPr lang="en-GB"/>
          </a:p>
        </p:txBody>
      </p:sp>
      <p:pic>
        <p:nvPicPr>
          <p:cNvPr id="2" name="Bildobjekt 1">
            <a:extLst>
              <a:ext uri="{FF2B5EF4-FFF2-40B4-BE49-F238E27FC236}">
                <a16:creationId xmlns:a16="http://schemas.microsoft.com/office/drawing/2014/main" id="{85FF04FF-3A82-5159-2373-B51CAAA82A41}"/>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1058810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A7564809-F999-F444-8DBC-303A69255E30}"/>
              </a:ext>
              <a:ext uri="{C183D7F6-B498-43B3-948B-1728B52AA6E4}">
                <adec:decorative xmlns:adec="http://schemas.microsoft.com/office/drawing/2017/decorative" val="1"/>
              </a:ext>
            </a:extLst>
          </p:cNvPr>
          <p:cNvSpPr>
            <a:spLocks noGrp="1"/>
          </p:cNvSpPr>
          <p:nvPr>
            <p:ph type="pic" sz="quarter" idx="21"/>
          </p:nvPr>
        </p:nvSpPr>
        <p:spPr/>
      </p:sp>
      <p:sp>
        <p:nvSpPr>
          <p:cNvPr id="7" name="Platshållare för text 6">
            <a:extLst>
              <a:ext uri="{FF2B5EF4-FFF2-40B4-BE49-F238E27FC236}">
                <a16:creationId xmlns:a16="http://schemas.microsoft.com/office/drawing/2014/main" id="{84FC005B-0D50-F348-88B9-A956EC40A252}"/>
              </a:ext>
            </a:extLst>
          </p:cNvPr>
          <p:cNvSpPr>
            <a:spLocks noGrp="1"/>
          </p:cNvSpPr>
          <p:nvPr>
            <p:ph type="body" sz="quarter" idx="11"/>
          </p:nvPr>
        </p:nvSpPr>
        <p:spPr>
          <a:xfrm>
            <a:off x="10306431" y="6217844"/>
            <a:ext cx="1406144" cy="333248"/>
          </a:xfrm>
        </p:spPr>
        <p:txBody>
          <a:bodyPr/>
          <a:lstStyle/>
          <a:p>
            <a:endParaRPr lang="en-GB"/>
          </a:p>
        </p:txBody>
      </p:sp>
      <p:sp>
        <p:nvSpPr>
          <p:cNvPr id="4" name="Rubrik 3">
            <a:extLst>
              <a:ext uri="{FF2B5EF4-FFF2-40B4-BE49-F238E27FC236}">
                <a16:creationId xmlns:a16="http://schemas.microsoft.com/office/drawing/2014/main" id="{2CBB40DF-1A36-DF46-9A30-C4E5ADCFE3C1}"/>
              </a:ext>
            </a:extLst>
          </p:cNvPr>
          <p:cNvSpPr>
            <a:spLocks noGrp="1"/>
          </p:cNvSpPr>
          <p:nvPr>
            <p:ph type="ctrTitle"/>
          </p:nvPr>
        </p:nvSpPr>
        <p:spPr>
          <a:xfrm>
            <a:off x="42439" y="-826981"/>
            <a:ext cx="12192000" cy="276999"/>
          </a:xfrm>
        </p:spPr>
        <p:txBody>
          <a:bodyPr/>
          <a:lstStyle/>
          <a:p>
            <a:r>
              <a:rPr lang="sv-SE" sz="2000"/>
              <a:t>H22 City Expo. Låt ligga utanför bild.</a:t>
            </a:r>
          </a:p>
        </p:txBody>
      </p:sp>
      <p:sp>
        <p:nvSpPr>
          <p:cNvPr id="6" name="Platshållare för bildnummer 5" descr="Sidnummer.">
            <a:extLst>
              <a:ext uri="{FF2B5EF4-FFF2-40B4-BE49-F238E27FC236}">
                <a16:creationId xmlns:a16="http://schemas.microsoft.com/office/drawing/2014/main" id="{0684B016-68B8-324A-A6E4-8657BCDF38A4}"/>
              </a:ext>
              <a:ext uri="{C183D7F6-B498-43B3-948B-1728B52AA6E4}">
                <adec:decorative xmlns:adec="http://schemas.microsoft.com/office/drawing/2017/decorative" val="0"/>
              </a:ext>
            </a:extLst>
          </p:cNvPr>
          <p:cNvSpPr>
            <a:spLocks noGrp="1"/>
          </p:cNvSpPr>
          <p:nvPr>
            <p:ph type="sldNum" sz="quarter" idx="4"/>
          </p:nvPr>
        </p:nvSpPr>
        <p:spPr/>
        <p:txBody>
          <a:bodyPr/>
          <a:lstStyle/>
          <a:p>
            <a:fld id="{C1E69EDB-085D-3646-A64D-879957A4B620}" type="slidenum">
              <a:rPr lang="sv-SE" smtClean="0"/>
              <a:t>33</a:t>
            </a:fld>
            <a:endParaRPr lang="sv-SE"/>
          </a:p>
        </p:txBody>
      </p:sp>
      <p:pic>
        <p:nvPicPr>
          <p:cNvPr id="8" name="Bildobjekt 7" descr="En bild som visar Helsingborgs hamn">
            <a:extLst>
              <a:ext uri="{FF2B5EF4-FFF2-40B4-BE49-F238E27FC236}">
                <a16:creationId xmlns:a16="http://schemas.microsoft.com/office/drawing/2014/main" id="{A2164457-F8A7-1A4F-9D57-145A3886C547}"/>
              </a:ext>
            </a:extLst>
          </p:cNvPr>
          <p:cNvPicPr>
            <a:picLocks noChangeAspect="1"/>
          </p:cNvPicPr>
          <p:nvPr/>
        </p:nvPicPr>
        <p:blipFill>
          <a:blip r:embed="rId3"/>
          <a:stretch>
            <a:fillRect/>
          </a:stretch>
        </p:blipFill>
        <p:spPr>
          <a:xfrm>
            <a:off x="0" y="0"/>
            <a:ext cx="12234439" cy="6877825"/>
          </a:xfrm>
          <a:prstGeom prst="rect">
            <a:avLst/>
          </a:prstGeom>
        </p:spPr>
      </p:pic>
    </p:spTree>
    <p:extLst>
      <p:ext uri="{BB962C8B-B14F-4D97-AF65-F5344CB8AC3E}">
        <p14:creationId xmlns:p14="http://schemas.microsoft.com/office/powerpoint/2010/main" val="1209550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En bild som visar en eldslukare uppträda på torg i Lund&#10;&#10;Automatiskt genererad beskrivning"/>
          <p:cNvPicPr>
            <a:picLocks noGrp="1" noChangeAspect="1"/>
          </p:cNvPicPr>
          <p:nvPr>
            <p:ph type="pic" sz="quarter" idx="21"/>
          </p:nvPr>
        </p:nvPicPr>
        <p:blipFill>
          <a:blip r:embed="rId3" cstate="screen">
            <a:extLst>
              <a:ext uri="{28A0092B-C50C-407E-A947-70E740481C1C}">
                <a14:useLocalDpi xmlns:a14="http://schemas.microsoft.com/office/drawing/2010/main"/>
              </a:ext>
            </a:extLst>
          </a:blip>
          <a:srcRect/>
          <a:stretch>
            <a:fillRect/>
          </a:stretch>
        </p:blipFill>
        <p:spPr/>
      </p:pic>
      <p:sp>
        <p:nvSpPr>
          <p:cNvPr id="3" name="Underrubrik 2"/>
          <p:cNvSpPr>
            <a:spLocks noGrp="1"/>
          </p:cNvSpPr>
          <p:nvPr>
            <p:ph type="subTitle" idx="1"/>
          </p:nvPr>
        </p:nvSpPr>
        <p:spPr>
          <a:xfrm>
            <a:off x="506540" y="2681814"/>
            <a:ext cx="4934812" cy="3925484"/>
          </a:xfrm>
        </p:spPr>
        <p:txBody>
          <a:bodyPr vert="horz" lIns="0" tIns="108000" rIns="0" bIns="0" rtlCol="0" anchor="t">
            <a:spAutoFit/>
          </a:bodyPr>
          <a:lstStyle/>
          <a:p>
            <a:pPr marL="342900" indent="-342900">
              <a:buFont typeface="Arial" panose="020B0604020202020204" pitchFamily="34" charset="0"/>
              <a:buChar char="•"/>
            </a:pPr>
            <a:r>
              <a:rPr lang="en-GB"/>
              <a:t>12th largest city of Sweden with 124 935 inhabitants in the municipality</a:t>
            </a:r>
          </a:p>
          <a:p>
            <a:pPr marL="342900" indent="-342900">
              <a:buFont typeface="Arial" panose="020B0604020202020204" pitchFamily="34" charset="0"/>
              <a:buChar char="•"/>
            </a:pPr>
            <a:r>
              <a:rPr lang="en-GB"/>
              <a:t>The European Spallation Source and MAX IV</a:t>
            </a:r>
            <a:endParaRPr lang="en-GB">
              <a:cs typeface="Calibri"/>
            </a:endParaRPr>
          </a:p>
          <a:p>
            <a:pPr marL="342900" indent="-342900">
              <a:buFont typeface="Arial" panose="020B0604020202020204" pitchFamily="34" charset="0"/>
              <a:buChar char="•"/>
            </a:pPr>
            <a:r>
              <a:rPr lang="en-GB"/>
              <a:t>Lund University, one of Scandinavia’s largest institutions for education and research</a:t>
            </a:r>
          </a:p>
          <a:p>
            <a:pPr marL="342900" indent="-342900">
              <a:buFont typeface="Arial" panose="020B0604020202020204" pitchFamily="34" charset="0"/>
              <a:buChar char="•"/>
            </a:pPr>
            <a:r>
              <a:rPr lang="en-GB" err="1">
                <a:cs typeface="Calibri"/>
              </a:rPr>
              <a:t>Ideon</a:t>
            </a:r>
            <a:r>
              <a:rPr lang="en-GB">
                <a:cs typeface="Calibri"/>
              </a:rPr>
              <a:t> Science Park – home to over 400 companies </a:t>
            </a:r>
          </a:p>
          <a:p>
            <a:pPr marL="342900" indent="-342900">
              <a:buFont typeface="Arial" panose="020B0604020202020204" pitchFamily="34" charset="0"/>
              <a:buChar char="•"/>
            </a:pPr>
            <a:r>
              <a:rPr lang="en-GB" err="1"/>
              <a:t>Domkyrkan</a:t>
            </a:r>
            <a:r>
              <a:rPr lang="en-GB"/>
              <a:t> ”the Dome”, one of the seven wonders of Sweden </a:t>
            </a:r>
            <a:endParaRPr lang="en-GB">
              <a:cs typeface="Calibri"/>
            </a:endParaRPr>
          </a:p>
          <a:p>
            <a:endParaRPr lang="sv-SE"/>
          </a:p>
          <a:p>
            <a:endParaRPr lang="sv-SE"/>
          </a:p>
        </p:txBody>
      </p:sp>
      <p:sp>
        <p:nvSpPr>
          <p:cNvPr id="2" name="Rubrik 1"/>
          <p:cNvSpPr>
            <a:spLocks noGrp="1"/>
          </p:cNvSpPr>
          <p:nvPr>
            <p:ph type="ctrTitle"/>
          </p:nvPr>
        </p:nvSpPr>
        <p:spPr>
          <a:xfrm>
            <a:off x="503420" y="1757792"/>
            <a:ext cx="4844683" cy="623248"/>
          </a:xfrm>
        </p:spPr>
        <p:txBody>
          <a:bodyPr/>
          <a:lstStyle/>
          <a:p>
            <a:r>
              <a:rPr lang="sv-SE"/>
              <a:t>The city </a:t>
            </a:r>
            <a:r>
              <a:rPr lang="sv-SE" err="1"/>
              <a:t>of</a:t>
            </a:r>
            <a:r>
              <a:rPr lang="sv-SE"/>
              <a:t> Lund</a:t>
            </a:r>
          </a:p>
        </p:txBody>
      </p:sp>
      <p:sp>
        <p:nvSpPr>
          <p:cNvPr id="7" name="Slide Number Placeholder 6" descr="Sidnummer"/>
          <p:cNvSpPr>
            <a:spLocks noGrp="1"/>
          </p:cNvSpPr>
          <p:nvPr>
            <p:ph type="sldNum" sz="quarter" idx="4"/>
          </p:nvPr>
        </p:nvSpPr>
        <p:spPr/>
        <p:txBody>
          <a:bodyPr/>
          <a:lstStyle/>
          <a:p>
            <a:fld id="{1FB8D4AF-D591-4685-B18E-37CD07003AE3}" type="slidenum">
              <a:rPr lang="sv-SE" smtClean="0">
                <a:solidFill>
                  <a:srgbClr val="FFFFFF"/>
                </a:solidFill>
              </a:rPr>
              <a:pPr/>
              <a:t>34</a:t>
            </a:fld>
            <a:endParaRPr lang="sv-SE">
              <a:solidFill>
                <a:srgbClr val="FFFFFF"/>
              </a:solidFill>
            </a:endParaRPr>
          </a:p>
        </p:txBody>
      </p:sp>
      <p:sp>
        <p:nvSpPr>
          <p:cNvPr id="4" name="Platshållare för text 3"/>
          <p:cNvSpPr>
            <a:spLocks noGrp="1"/>
          </p:cNvSpPr>
          <p:nvPr>
            <p:ph type="body" sz="quarter" idx="22"/>
          </p:nvPr>
        </p:nvSpPr>
        <p:spPr/>
        <p:txBody>
          <a:bodyPr/>
          <a:lstStyle/>
          <a:p>
            <a:endParaRPr lang="sv-SE"/>
          </a:p>
        </p:txBody>
      </p:sp>
    </p:spTree>
    <p:extLst>
      <p:ext uri="{BB962C8B-B14F-4D97-AF65-F5344CB8AC3E}">
        <p14:creationId xmlns:p14="http://schemas.microsoft.com/office/powerpoint/2010/main" val="3682149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descr="Sidnummer">
            <a:extLst>
              <a:ext uri="{FF2B5EF4-FFF2-40B4-BE49-F238E27FC236}">
                <a16:creationId xmlns:a16="http://schemas.microsoft.com/office/drawing/2014/main" id="{FD51E884-3915-3341-B9EE-9DF94F231CA3}"/>
              </a:ext>
            </a:extLst>
          </p:cNvPr>
          <p:cNvSpPr>
            <a:spLocks noGrp="1"/>
          </p:cNvSpPr>
          <p:nvPr>
            <p:ph type="sldNum" sz="quarter" idx="4"/>
          </p:nvPr>
        </p:nvSpPr>
        <p:spPr/>
        <p:txBody>
          <a:bodyPr lIns="46800" tIns="46800" rIns="46800" bIns="45720" anchor="ctr" anchorCtr="1"/>
          <a:lstStyle/>
          <a:p>
            <a:pPr algn="ctr"/>
            <a:fld id="{C1E69EDB-085D-3646-A64D-879957A4B620}" type="slidenum">
              <a:rPr lang="sv-SE" smtClean="0"/>
              <a:pPr algn="ctr"/>
              <a:t>35</a:t>
            </a:fld>
            <a:endParaRPr lang="sv-SE"/>
          </a:p>
        </p:txBody>
      </p:sp>
      <p:sp>
        <p:nvSpPr>
          <p:cNvPr id="3" name="Rubrik 2">
            <a:extLst>
              <a:ext uri="{FF2B5EF4-FFF2-40B4-BE49-F238E27FC236}">
                <a16:creationId xmlns:a16="http://schemas.microsoft.com/office/drawing/2014/main" id="{BA190F6C-3326-134C-8713-4AFB08C41AEF}"/>
              </a:ext>
            </a:extLst>
          </p:cNvPr>
          <p:cNvSpPr>
            <a:spLocks noGrp="1"/>
          </p:cNvSpPr>
          <p:nvPr>
            <p:ph type="title"/>
          </p:nvPr>
        </p:nvSpPr>
        <p:spPr>
          <a:xfrm>
            <a:off x="0" y="343000"/>
            <a:ext cx="4143873" cy="588605"/>
          </a:xfrm>
        </p:spPr>
        <p:txBody>
          <a:bodyPr/>
          <a:lstStyle/>
          <a:p>
            <a:r>
              <a:rPr lang="sv-SE"/>
              <a:t>Focus areas in Skåne</a:t>
            </a:r>
          </a:p>
        </p:txBody>
      </p:sp>
      <p:pic>
        <p:nvPicPr>
          <p:cNvPr id="4" name="Bild 4" descr="Bild som visar skånes styrkeområden &#10;Tech&#10;Life science&#10;Food&#10;Smart sustainable cities&#10;Advanced materials and manufacturing industry">
            <a:extLst>
              <a:ext uri="{FF2B5EF4-FFF2-40B4-BE49-F238E27FC236}">
                <a16:creationId xmlns:a16="http://schemas.microsoft.com/office/drawing/2014/main" id="{EC014E08-F0B9-4887-8FF7-72B0129BEC2A}"/>
              </a:ext>
            </a:extLst>
          </p:cNvPr>
          <p:cNvPicPr>
            <a:picLocks noChangeAspect="1"/>
          </p:cNvPicPr>
          <p:nvPr/>
        </p:nvPicPr>
        <p:blipFill>
          <a:blip r:embed="rId3"/>
          <a:stretch>
            <a:fillRect/>
          </a:stretch>
        </p:blipFill>
        <p:spPr>
          <a:xfrm>
            <a:off x="3806890" y="848091"/>
            <a:ext cx="5114730" cy="5519492"/>
          </a:xfrm>
          <a:prstGeom prst="rect">
            <a:avLst/>
          </a:prstGeom>
        </p:spPr>
      </p:pic>
    </p:spTree>
    <p:extLst>
      <p:ext uri="{BB962C8B-B14F-4D97-AF65-F5344CB8AC3E}">
        <p14:creationId xmlns:p14="http://schemas.microsoft.com/office/powerpoint/2010/main" val="1242842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C65791E-E509-7943-87E7-8C9F8BCA7AA5}"/>
              </a:ext>
              <a:ext uri="{C183D7F6-B498-43B3-948B-1728B52AA6E4}">
                <adec:decorative xmlns:adec="http://schemas.microsoft.com/office/drawing/2017/decorative" val="1"/>
              </a:ext>
            </a:extLst>
          </p:cNvPr>
          <p:cNvSpPr>
            <a:spLocks noGrp="1"/>
          </p:cNvSpPr>
          <p:nvPr>
            <p:ph type="pic" sz="quarter" idx="18"/>
          </p:nvPr>
        </p:nvSpPr>
        <p:spPr/>
      </p:sp>
      <p:sp>
        <p:nvSpPr>
          <p:cNvPr id="5" name="Platshållare för bildnummer 4">
            <a:extLst>
              <a:ext uri="{FF2B5EF4-FFF2-40B4-BE49-F238E27FC236}">
                <a16:creationId xmlns:a16="http://schemas.microsoft.com/office/drawing/2014/main" id="{216B09CB-7C49-5C49-8A64-FAD881697F8B}"/>
              </a:ext>
            </a:extLst>
          </p:cNvPr>
          <p:cNvSpPr>
            <a:spLocks noGrp="1"/>
          </p:cNvSpPr>
          <p:nvPr>
            <p:ph type="sldNum" sz="quarter" idx="4"/>
          </p:nvPr>
        </p:nvSpPr>
        <p:spPr/>
        <p:txBody>
          <a:bodyPr lIns="46800" tIns="45720" rIns="46800" bIns="45720" anchor="ctr" anchorCtr="1"/>
          <a:lstStyle/>
          <a:p>
            <a:pPr algn="ctr"/>
            <a:fld id="{C1E69EDB-085D-3646-A64D-879957A4B620}" type="slidenum">
              <a:rPr lang="sv-SE" dirty="0" smtClean="0">
                <a:latin typeface="Calibri"/>
                <a:cs typeface="Calibri"/>
              </a:rPr>
              <a:pPr algn="ctr"/>
              <a:t>36</a:t>
            </a:fld>
            <a:endParaRPr lang="sv-SE">
              <a:latin typeface="Calibri"/>
              <a:cs typeface="Calibri"/>
            </a:endParaRPr>
          </a:p>
        </p:txBody>
      </p:sp>
      <p:sp>
        <p:nvSpPr>
          <p:cNvPr id="9" name="Platshållare för text 8">
            <a:extLst>
              <a:ext uri="{FF2B5EF4-FFF2-40B4-BE49-F238E27FC236}">
                <a16:creationId xmlns:a16="http://schemas.microsoft.com/office/drawing/2014/main" id="{BDB86B88-C969-EA4C-8542-A4FE5E9FB8B0}"/>
              </a:ext>
            </a:extLst>
          </p:cNvPr>
          <p:cNvSpPr>
            <a:spLocks noGrp="1"/>
          </p:cNvSpPr>
          <p:nvPr>
            <p:ph type="body" sz="quarter" idx="22"/>
          </p:nvPr>
        </p:nvSpPr>
        <p:spPr/>
        <p:txBody>
          <a:bodyPr/>
          <a:lstStyle/>
          <a:p>
            <a:r>
              <a:rPr lang="sv-SE">
                <a:solidFill>
                  <a:schemeClr val="bg1"/>
                </a:solidFill>
              </a:rPr>
              <a:t>Photo: </a:t>
            </a:r>
            <a:r>
              <a:rPr lang="sv-SE" err="1">
                <a:solidFill>
                  <a:schemeClr val="bg1"/>
                </a:solidFill>
              </a:rPr>
              <a:t>Apelöga</a:t>
            </a:r>
            <a:endParaRPr lang="sv-SE">
              <a:solidFill>
                <a:schemeClr val="bg1"/>
              </a:solidFill>
            </a:endParaRPr>
          </a:p>
        </p:txBody>
      </p:sp>
      <p:sp>
        <p:nvSpPr>
          <p:cNvPr id="3" name="Underrubrik 2">
            <a:extLst>
              <a:ext uri="{FF2B5EF4-FFF2-40B4-BE49-F238E27FC236}">
                <a16:creationId xmlns:a16="http://schemas.microsoft.com/office/drawing/2014/main" id="{094F9B8F-2B8C-B147-8D9A-5BFDA02AC674}"/>
              </a:ext>
            </a:extLst>
          </p:cNvPr>
          <p:cNvSpPr>
            <a:spLocks noGrp="1"/>
          </p:cNvSpPr>
          <p:nvPr>
            <p:ph type="subTitle" idx="1"/>
          </p:nvPr>
        </p:nvSpPr>
        <p:spPr>
          <a:xfrm>
            <a:off x="6531168" y="1800133"/>
            <a:ext cx="5193472" cy="3852644"/>
          </a:xfrm>
        </p:spPr>
        <p:txBody>
          <a:bodyPr/>
          <a:lstStyle/>
          <a:p>
            <a:pPr marL="285750" indent="-285750" fontAlgn="base">
              <a:buFont typeface="Arial" panose="020B0604020202020204" pitchFamily="34" charset="0"/>
              <a:buChar char="•"/>
            </a:pPr>
            <a:r>
              <a:rPr lang="en-GB"/>
              <a:t>There is a </a:t>
            </a:r>
            <a:r>
              <a:rPr lang="en-GB" b="1"/>
              <a:t>wide range of tech companies in </a:t>
            </a:r>
            <a:r>
              <a:rPr lang="en-GB" b="1" err="1"/>
              <a:t>Skåne</a:t>
            </a:r>
            <a:r>
              <a:rPr lang="en-GB"/>
              <a:t>; from global leaders to well-known start-up ​</a:t>
            </a:r>
          </a:p>
          <a:p>
            <a:pPr marL="285750" indent="-285750" fontAlgn="base">
              <a:buFont typeface="Arial" panose="020B0604020202020204" pitchFamily="34" charset="0"/>
              <a:buChar char="•"/>
            </a:pPr>
            <a:r>
              <a:rPr lang="en-GB"/>
              <a:t>Including successful companies within </a:t>
            </a:r>
            <a:r>
              <a:rPr lang="en-GB" b="1"/>
              <a:t>hardware and network solutions</a:t>
            </a:r>
            <a:r>
              <a:rPr lang="en-GB"/>
              <a:t>, sensors and Internet of things, but also various forms of digital applications and consulting services​</a:t>
            </a:r>
          </a:p>
          <a:p>
            <a:pPr marL="285750" indent="-285750" fontAlgn="base">
              <a:buFont typeface="Arial" panose="020B0604020202020204" pitchFamily="34" charset="0"/>
              <a:buChar char="•"/>
            </a:pPr>
            <a:r>
              <a:rPr lang="en-GB"/>
              <a:t>The region has </a:t>
            </a:r>
            <a:r>
              <a:rPr lang="en-GB" b="1"/>
              <a:t>specifically advanced technical expertise in deep tech </a:t>
            </a:r>
            <a:r>
              <a:rPr lang="en-GB"/>
              <a:t>which includes Artificial Intelligence, Internet of Things, 5G, image recognition and big data​</a:t>
            </a:r>
          </a:p>
          <a:p>
            <a:pPr marL="285750" indent="-285750" fontAlgn="base">
              <a:buFont typeface="Arial" panose="020B0604020202020204" pitchFamily="34" charset="0"/>
              <a:buChar char="•"/>
            </a:pPr>
            <a:r>
              <a:rPr lang="en-GB"/>
              <a:t>A rapidly growing segment is </a:t>
            </a:r>
            <a:r>
              <a:rPr lang="en-GB" b="1"/>
              <a:t>game development</a:t>
            </a:r>
            <a:r>
              <a:rPr lang="en-GB"/>
              <a:t>​</a:t>
            </a:r>
          </a:p>
          <a:p>
            <a:pPr marL="285750" indent="-285750" fontAlgn="base">
              <a:buFont typeface="Arial" panose="020B0604020202020204" pitchFamily="34" charset="0"/>
              <a:buChar char="•"/>
            </a:pPr>
            <a:r>
              <a:rPr lang="en-GB"/>
              <a:t>There are several solid education platforms aimed at producing tech related competence and </a:t>
            </a:r>
            <a:r>
              <a:rPr lang="en-GB" b="1"/>
              <a:t>tech is the most common area for new innovations</a:t>
            </a:r>
            <a:r>
              <a:rPr lang="en-GB"/>
              <a:t>​</a:t>
            </a:r>
          </a:p>
          <a:p>
            <a:pPr marL="285750" indent="-285750" fontAlgn="base">
              <a:buFont typeface="Arial" panose="020B0604020202020204" pitchFamily="34" charset="0"/>
              <a:buChar char="•"/>
            </a:pPr>
            <a:r>
              <a:rPr lang="en-GB" err="1"/>
              <a:t>Skåne</a:t>
            </a:r>
            <a:r>
              <a:rPr lang="en-GB"/>
              <a:t> tech companies are attracting the </a:t>
            </a:r>
            <a:r>
              <a:rPr lang="en-GB" b="1"/>
              <a:t>fourth largest share of investments</a:t>
            </a:r>
            <a:r>
              <a:rPr lang="en-GB"/>
              <a:t> trailing the Nordic capital cities​</a:t>
            </a:r>
          </a:p>
        </p:txBody>
      </p:sp>
      <p:sp>
        <p:nvSpPr>
          <p:cNvPr id="4" name="Rubrik 3">
            <a:extLst>
              <a:ext uri="{FF2B5EF4-FFF2-40B4-BE49-F238E27FC236}">
                <a16:creationId xmlns:a16="http://schemas.microsoft.com/office/drawing/2014/main" id="{6AA500F1-B019-3048-9C22-D20F6444B576}"/>
              </a:ext>
            </a:extLst>
          </p:cNvPr>
          <p:cNvSpPr>
            <a:spLocks noGrp="1"/>
          </p:cNvSpPr>
          <p:nvPr>
            <p:ph type="ctrTitle"/>
          </p:nvPr>
        </p:nvSpPr>
        <p:spPr/>
        <p:txBody>
          <a:bodyPr/>
          <a:lstStyle/>
          <a:p>
            <a:r>
              <a:rPr lang="sv-SE" sz="3200"/>
              <a:t>Tech</a:t>
            </a:r>
          </a:p>
        </p:txBody>
      </p:sp>
      <p:pic>
        <p:nvPicPr>
          <p:cNvPr id="12" name="Bildobjekt 11" descr="En bild som visar en 5G mast &#10;&#10;Automatiskt genererad beskrivning">
            <a:extLst>
              <a:ext uri="{FF2B5EF4-FFF2-40B4-BE49-F238E27FC236}">
                <a16:creationId xmlns:a16="http://schemas.microsoft.com/office/drawing/2014/main" id="{5BEF41E3-385C-5346-8929-2FF0E7558F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 y="1"/>
            <a:ext cx="6096000" cy="6857999"/>
          </a:xfrm>
          <a:prstGeom prst="rect">
            <a:avLst/>
          </a:prstGeom>
        </p:spPr>
      </p:pic>
    </p:spTree>
    <p:extLst>
      <p:ext uri="{BB962C8B-B14F-4D97-AF65-F5344CB8AC3E}">
        <p14:creationId xmlns:p14="http://schemas.microsoft.com/office/powerpoint/2010/main" val="825305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text, person, inomhus, sjukhusrum&#10;&#10;Automatiskt genererad beskrivning">
            <a:extLst>
              <a:ext uri="{FF2B5EF4-FFF2-40B4-BE49-F238E27FC236}">
                <a16:creationId xmlns:a16="http://schemas.microsoft.com/office/drawing/2014/main" id="{E5F81C9D-A7D7-934C-AC27-F140A4F8C2AC}"/>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p:pic>
      <p:sp>
        <p:nvSpPr>
          <p:cNvPr id="5" name="Platshållare för bildnummer 4" descr="Sidnummer">
            <a:extLst>
              <a:ext uri="{FF2B5EF4-FFF2-40B4-BE49-F238E27FC236}">
                <a16:creationId xmlns:a16="http://schemas.microsoft.com/office/drawing/2014/main" id="{216B09CB-7C49-5C49-8A64-FAD881697F8B}"/>
              </a:ext>
            </a:extLst>
          </p:cNvPr>
          <p:cNvSpPr>
            <a:spLocks noGrp="1"/>
          </p:cNvSpPr>
          <p:nvPr>
            <p:ph type="sldNum" sz="quarter" idx="4"/>
          </p:nvPr>
        </p:nvSpPr>
        <p:spPr/>
        <p:txBody>
          <a:bodyPr lIns="46800" tIns="45720" rIns="46800" bIns="45720" anchor="ctr" anchorCtr="1"/>
          <a:lstStyle/>
          <a:p>
            <a:pPr algn="ctr"/>
            <a:fld id="{C1E69EDB-085D-3646-A64D-879957A4B620}" type="slidenum">
              <a:rPr lang="sv-SE" dirty="0" smtClean="0"/>
              <a:pPr algn="ctr"/>
              <a:t>37</a:t>
            </a:fld>
            <a:endParaRPr lang="sv-SE"/>
          </a:p>
        </p:txBody>
      </p:sp>
      <p:sp>
        <p:nvSpPr>
          <p:cNvPr id="11" name="Platshållare för text 10">
            <a:extLst>
              <a:ext uri="{FF2B5EF4-FFF2-40B4-BE49-F238E27FC236}">
                <a16:creationId xmlns:a16="http://schemas.microsoft.com/office/drawing/2014/main" id="{2ED01462-E2BF-8248-A879-ADC91E9AFD83}"/>
              </a:ext>
            </a:extLst>
          </p:cNvPr>
          <p:cNvSpPr>
            <a:spLocks noGrp="1"/>
          </p:cNvSpPr>
          <p:nvPr>
            <p:ph type="body" sz="quarter" idx="22"/>
          </p:nvPr>
        </p:nvSpPr>
        <p:spPr/>
        <p:txBody>
          <a:bodyPr/>
          <a:lstStyle/>
          <a:p>
            <a:r>
              <a:rPr lang="sv-SE"/>
              <a:t>Photo: </a:t>
            </a:r>
            <a:r>
              <a:rPr lang="sv-SE" err="1"/>
              <a:t>Apelöga</a:t>
            </a:r>
            <a:endParaRPr lang="sv-SE"/>
          </a:p>
        </p:txBody>
      </p:sp>
      <p:sp>
        <p:nvSpPr>
          <p:cNvPr id="10" name="Underrubrik 9">
            <a:extLst>
              <a:ext uri="{FF2B5EF4-FFF2-40B4-BE49-F238E27FC236}">
                <a16:creationId xmlns:a16="http://schemas.microsoft.com/office/drawing/2014/main" id="{8E1B7BE4-B707-7A4C-81EE-FDE53C882C34}"/>
              </a:ext>
            </a:extLst>
          </p:cNvPr>
          <p:cNvSpPr>
            <a:spLocks noGrp="1"/>
          </p:cNvSpPr>
          <p:nvPr>
            <p:ph type="subTitle" idx="1"/>
          </p:nvPr>
        </p:nvSpPr>
        <p:spPr>
          <a:xfrm>
            <a:off x="6531168" y="1800133"/>
            <a:ext cx="5173152" cy="4167602"/>
          </a:xfrm>
        </p:spPr>
        <p:txBody>
          <a:bodyPr/>
          <a:lstStyle/>
          <a:p>
            <a:pPr marL="285750" indent="-285750" fontAlgn="base">
              <a:buFont typeface="Arial" panose="020B0604020202020204" pitchFamily="34" charset="0"/>
              <a:buChar char="•"/>
            </a:pPr>
            <a:r>
              <a:rPr lang="en-GB" b="1"/>
              <a:t>The life science sector in </a:t>
            </a:r>
            <a:r>
              <a:rPr lang="en-GB" b="1" err="1"/>
              <a:t>Skåne</a:t>
            </a:r>
            <a:r>
              <a:rPr lang="en-GB" b="1"/>
              <a:t> is well-known  internationally </a:t>
            </a:r>
            <a:r>
              <a:rPr lang="en-GB"/>
              <a:t>and accounts for 16 % of the Swedish life science industry​</a:t>
            </a:r>
          </a:p>
          <a:p>
            <a:pPr marL="285750" indent="-285750" fontAlgn="base">
              <a:buFont typeface="Arial" panose="020B0604020202020204" pitchFamily="34" charset="0"/>
              <a:buChar char="•"/>
            </a:pPr>
            <a:r>
              <a:rPr lang="en-GB" err="1"/>
              <a:t>Skåne</a:t>
            </a:r>
            <a:r>
              <a:rPr lang="en-GB"/>
              <a:t> is part of </a:t>
            </a:r>
            <a:r>
              <a:rPr lang="en-GB" b="1" err="1"/>
              <a:t>Medicon</a:t>
            </a:r>
            <a:r>
              <a:rPr lang="en-GB" b="1"/>
              <a:t> Valley</a:t>
            </a:r>
            <a:r>
              <a:rPr lang="en-GB"/>
              <a:t>, the strongest life science cluster in the Nordics with over 50,000 employees, making it </a:t>
            </a:r>
            <a:r>
              <a:rPr lang="en-GB" b="1"/>
              <a:t>Northern Europe´s largest labour market in life science</a:t>
            </a:r>
            <a:r>
              <a:rPr lang="en-GB"/>
              <a:t>​</a:t>
            </a:r>
          </a:p>
          <a:p>
            <a:pPr marL="285750" indent="-285750" fontAlgn="base">
              <a:buFont typeface="Arial" panose="020B0604020202020204" pitchFamily="34" charset="0"/>
              <a:buChar char="•"/>
            </a:pPr>
            <a:r>
              <a:rPr lang="en-GB"/>
              <a:t>The life science sector includes companies in the </a:t>
            </a:r>
            <a:r>
              <a:rPr lang="en-GB" b="1"/>
              <a:t>development, production, and distribution of medicines and medical technology, basic research, clinical research</a:t>
            </a:r>
            <a:r>
              <a:rPr lang="en-GB"/>
              <a:t>, and parts of the healthcare system​</a:t>
            </a:r>
          </a:p>
          <a:p>
            <a:pPr marL="285750" indent="-285750" fontAlgn="base">
              <a:buFont typeface="Arial" panose="020B0604020202020204" pitchFamily="34" charset="0"/>
              <a:buChar char="•"/>
            </a:pPr>
            <a:r>
              <a:rPr lang="en-GB"/>
              <a:t>The sector is currently undergoing a change that entails both a new approach to </a:t>
            </a:r>
            <a:r>
              <a:rPr lang="en-GB" b="1"/>
              <a:t>tech and big data</a:t>
            </a:r>
            <a:r>
              <a:rPr lang="en-GB"/>
              <a:t>, and an increased </a:t>
            </a:r>
            <a:r>
              <a:rPr lang="en-GB" b="1"/>
              <a:t>focus on prevention</a:t>
            </a:r>
            <a:r>
              <a:rPr lang="en-GB"/>
              <a:t>​</a:t>
            </a:r>
          </a:p>
          <a:p>
            <a:pPr marL="285750" indent="-285750" fontAlgn="base">
              <a:buFont typeface="Arial" panose="020B0604020202020204" pitchFamily="34" charset="0"/>
              <a:buChar char="•"/>
            </a:pPr>
            <a:r>
              <a:rPr lang="en-GB"/>
              <a:t>The life science sector in </a:t>
            </a:r>
            <a:r>
              <a:rPr lang="en-GB" err="1"/>
              <a:t>Skåne</a:t>
            </a:r>
            <a:r>
              <a:rPr lang="en-GB"/>
              <a:t> has a </a:t>
            </a:r>
            <a:r>
              <a:rPr lang="en-GB" b="1"/>
              <a:t>strong academic reputation</a:t>
            </a:r>
            <a:r>
              <a:rPr lang="en-GB"/>
              <a:t>, with a large number of internationally recognized scientific publications</a:t>
            </a:r>
            <a:r>
              <a:rPr lang="en-US"/>
              <a:t>.</a:t>
            </a:r>
            <a:r>
              <a:rPr lang="sv-SE"/>
              <a:t>​</a:t>
            </a:r>
          </a:p>
        </p:txBody>
      </p:sp>
      <p:sp>
        <p:nvSpPr>
          <p:cNvPr id="9" name="Rubrik 8">
            <a:extLst>
              <a:ext uri="{FF2B5EF4-FFF2-40B4-BE49-F238E27FC236}">
                <a16:creationId xmlns:a16="http://schemas.microsoft.com/office/drawing/2014/main" id="{952B3297-AC66-FD4A-9147-B2F09E70789D}"/>
              </a:ext>
            </a:extLst>
          </p:cNvPr>
          <p:cNvSpPr>
            <a:spLocks noGrp="1"/>
          </p:cNvSpPr>
          <p:nvPr>
            <p:ph type="ctrTitle"/>
          </p:nvPr>
        </p:nvSpPr>
        <p:spPr/>
        <p:txBody>
          <a:bodyPr/>
          <a:lstStyle/>
          <a:p>
            <a:r>
              <a:rPr lang="sv-SE"/>
              <a:t>Life science</a:t>
            </a:r>
            <a:r>
              <a:rPr lang="sv-SE" b="0"/>
              <a:t>​</a:t>
            </a:r>
            <a:endParaRPr lang="sv-SE"/>
          </a:p>
        </p:txBody>
      </p:sp>
    </p:spTree>
    <p:extLst>
      <p:ext uri="{BB962C8B-B14F-4D97-AF65-F5344CB8AC3E}">
        <p14:creationId xmlns:p14="http://schemas.microsoft.com/office/powerpoint/2010/main" val="170074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röd- och gulbetor utaomhus&#10;&#10;Automatiskt genererad beskrivning">
            <a:extLst>
              <a:ext uri="{FF2B5EF4-FFF2-40B4-BE49-F238E27FC236}">
                <a16:creationId xmlns:a16="http://schemas.microsoft.com/office/drawing/2014/main" id="{F547A47E-E398-6F4B-82CB-5F3D9600AA9A}"/>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p:pic>
      <p:sp>
        <p:nvSpPr>
          <p:cNvPr id="5" name="Platshållare för bildnummer 4" descr="Sidnummer">
            <a:extLst>
              <a:ext uri="{FF2B5EF4-FFF2-40B4-BE49-F238E27FC236}">
                <a16:creationId xmlns:a16="http://schemas.microsoft.com/office/drawing/2014/main" id="{216B09CB-7C49-5C49-8A64-FAD881697F8B}"/>
              </a:ext>
            </a:extLst>
          </p:cNvPr>
          <p:cNvSpPr>
            <a:spLocks noGrp="1"/>
          </p:cNvSpPr>
          <p:nvPr>
            <p:ph type="sldNum" sz="quarter" idx="4"/>
          </p:nvPr>
        </p:nvSpPr>
        <p:spPr/>
        <p:txBody>
          <a:bodyPr lIns="46800" tIns="45720" rIns="46800" bIns="45720" anchor="ctr" anchorCtr="1"/>
          <a:lstStyle/>
          <a:p>
            <a:pPr algn="ctr"/>
            <a:fld id="{C1E69EDB-085D-3646-A64D-879957A4B620}" type="slidenum">
              <a:rPr lang="sv-SE" dirty="0" smtClean="0"/>
              <a:pPr algn="ctr"/>
              <a:t>38</a:t>
            </a:fld>
            <a:endParaRPr lang="sv-SE"/>
          </a:p>
        </p:txBody>
      </p:sp>
      <p:sp>
        <p:nvSpPr>
          <p:cNvPr id="11" name="Platshållare för text 10">
            <a:extLst>
              <a:ext uri="{FF2B5EF4-FFF2-40B4-BE49-F238E27FC236}">
                <a16:creationId xmlns:a16="http://schemas.microsoft.com/office/drawing/2014/main" id="{AA61DD54-70EA-8849-8D4E-F13174D4CCF1}"/>
              </a:ext>
            </a:extLst>
          </p:cNvPr>
          <p:cNvSpPr>
            <a:spLocks noGrp="1"/>
          </p:cNvSpPr>
          <p:nvPr>
            <p:ph type="body" sz="quarter" idx="22"/>
          </p:nvPr>
        </p:nvSpPr>
        <p:spPr/>
        <p:txBody>
          <a:bodyPr/>
          <a:lstStyle/>
          <a:p>
            <a:r>
              <a:rPr lang="sv-SE">
                <a:solidFill>
                  <a:schemeClr val="bg1"/>
                </a:solidFill>
              </a:rPr>
              <a:t>Photo: </a:t>
            </a:r>
            <a:r>
              <a:rPr lang="sv-SE" err="1">
                <a:solidFill>
                  <a:schemeClr val="bg1"/>
                </a:solidFill>
              </a:rPr>
              <a:t>Apelöga</a:t>
            </a:r>
            <a:endParaRPr lang="sv-SE">
              <a:solidFill>
                <a:schemeClr val="bg1"/>
              </a:solidFill>
            </a:endParaRPr>
          </a:p>
        </p:txBody>
      </p:sp>
      <p:sp>
        <p:nvSpPr>
          <p:cNvPr id="10" name="Underrubrik 9">
            <a:extLst>
              <a:ext uri="{FF2B5EF4-FFF2-40B4-BE49-F238E27FC236}">
                <a16:creationId xmlns:a16="http://schemas.microsoft.com/office/drawing/2014/main" id="{5E95DB61-4EAA-4C4E-9424-4C1EF6753C22}"/>
              </a:ext>
            </a:extLst>
          </p:cNvPr>
          <p:cNvSpPr>
            <a:spLocks noGrp="1"/>
          </p:cNvSpPr>
          <p:nvPr>
            <p:ph type="subTitle" idx="1"/>
          </p:nvPr>
        </p:nvSpPr>
        <p:spPr>
          <a:xfrm>
            <a:off x="6531168" y="1800133"/>
            <a:ext cx="4841563" cy="3724403"/>
          </a:xfrm>
        </p:spPr>
        <p:txBody>
          <a:bodyPr vert="horz" lIns="0" tIns="108000" rIns="0" bIns="0" rtlCol="0" anchor="t">
            <a:spAutoFit/>
          </a:bodyPr>
          <a:lstStyle/>
          <a:p>
            <a:pPr marL="285750" indent="-285750" fontAlgn="base">
              <a:buFont typeface="Arial" panose="020B0604020202020204" pitchFamily="34" charset="0"/>
              <a:buChar char="•"/>
            </a:pPr>
            <a:r>
              <a:rPr lang="en-GB"/>
              <a:t>30% of all food we consume in Sweden comes from </a:t>
            </a:r>
            <a:r>
              <a:rPr lang="en-GB" err="1"/>
              <a:t>Skåne</a:t>
            </a:r>
            <a:r>
              <a:rPr lang="en-GB"/>
              <a:t>​</a:t>
            </a:r>
          </a:p>
          <a:p>
            <a:pPr marL="285750" indent="-285750" fontAlgn="base">
              <a:buFont typeface="Arial" panose="020B0604020202020204" pitchFamily="34" charset="0"/>
              <a:buChar char="•"/>
            </a:pPr>
            <a:r>
              <a:rPr lang="en-GB"/>
              <a:t>The region has </a:t>
            </a:r>
            <a:r>
              <a:rPr lang="en-GB" b="1"/>
              <a:t>strong assets in the entire food system</a:t>
            </a:r>
            <a:r>
              <a:rPr lang="en-GB"/>
              <a:t>, from primary production, through processing and packaging, to the retail and consumer sector, as well as a well-developed innovation system​</a:t>
            </a:r>
          </a:p>
          <a:p>
            <a:pPr marL="285750" indent="-285750" fontAlgn="base">
              <a:buFont typeface="Arial" panose="020B0604020202020204" pitchFamily="34" charset="0"/>
              <a:buChar char="•"/>
            </a:pPr>
            <a:r>
              <a:rPr lang="en-GB"/>
              <a:t>A prominent strength is at the intersection of life science, agronomy, and food research, especially with regard to </a:t>
            </a:r>
            <a:r>
              <a:rPr lang="en-GB" b="1"/>
              <a:t>diabetes and metabolism</a:t>
            </a:r>
            <a:r>
              <a:rPr lang="en-GB"/>
              <a:t>​</a:t>
            </a:r>
          </a:p>
          <a:p>
            <a:pPr marL="285750" indent="-285750" fontAlgn="base">
              <a:buFont typeface="Arial" panose="020B0604020202020204" pitchFamily="34" charset="0"/>
              <a:buChar char="•"/>
            </a:pPr>
            <a:r>
              <a:rPr lang="en-GB" err="1"/>
              <a:t>Skåne</a:t>
            </a:r>
            <a:r>
              <a:rPr lang="en-GB"/>
              <a:t> has a significant </a:t>
            </a:r>
            <a:r>
              <a:rPr lang="en-GB" b="1"/>
              <a:t>start-up scene for new food companies </a:t>
            </a:r>
            <a:r>
              <a:rPr lang="en-GB"/>
              <a:t>covering the entire spectrum from sustainable fish farming to biodegradable products​</a:t>
            </a:r>
          </a:p>
          <a:p>
            <a:pPr marL="285750" indent="-285750" fontAlgn="base">
              <a:buFont typeface="Arial" panose="020B0604020202020204" pitchFamily="34" charset="0"/>
              <a:buChar char="•"/>
            </a:pPr>
            <a:r>
              <a:rPr lang="en-GB" b="1"/>
              <a:t>Sweden’s largest incubator with a food profile </a:t>
            </a:r>
            <a:r>
              <a:rPr lang="en-GB"/>
              <a:t>– </a:t>
            </a:r>
            <a:r>
              <a:rPr lang="en-GB" err="1"/>
              <a:t>Krinova</a:t>
            </a:r>
            <a:r>
              <a:rPr lang="en-GB"/>
              <a:t> – is situated in </a:t>
            </a:r>
            <a:r>
              <a:rPr lang="en-GB" err="1"/>
              <a:t>Skåne</a:t>
            </a:r>
            <a:r>
              <a:rPr lang="en-GB"/>
              <a:t>​</a:t>
            </a:r>
          </a:p>
        </p:txBody>
      </p:sp>
      <p:sp>
        <p:nvSpPr>
          <p:cNvPr id="9" name="Rubrik 8">
            <a:extLst>
              <a:ext uri="{FF2B5EF4-FFF2-40B4-BE49-F238E27FC236}">
                <a16:creationId xmlns:a16="http://schemas.microsoft.com/office/drawing/2014/main" id="{8FE991B6-74E8-CA4E-BC20-2F4418C2290C}"/>
              </a:ext>
            </a:extLst>
          </p:cNvPr>
          <p:cNvSpPr>
            <a:spLocks noGrp="1"/>
          </p:cNvSpPr>
          <p:nvPr>
            <p:ph type="ctrTitle"/>
          </p:nvPr>
        </p:nvSpPr>
        <p:spPr/>
        <p:txBody>
          <a:bodyPr/>
          <a:lstStyle/>
          <a:p>
            <a:r>
              <a:rPr lang="sv-SE" err="1"/>
              <a:t>Food</a:t>
            </a:r>
            <a:endParaRPr lang="sv-SE"/>
          </a:p>
        </p:txBody>
      </p:sp>
    </p:spTree>
    <p:extLst>
      <p:ext uri="{BB962C8B-B14F-4D97-AF65-F5344CB8AC3E}">
        <p14:creationId xmlns:p14="http://schemas.microsoft.com/office/powerpoint/2010/main" val="2146463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inomhus&#10;&#10;Automatiskt genererad beskrivning">
            <a:extLst>
              <a:ext uri="{FF2B5EF4-FFF2-40B4-BE49-F238E27FC236}">
                <a16:creationId xmlns:a16="http://schemas.microsoft.com/office/drawing/2014/main" id="{18FDE91B-22A6-E74D-9D46-ACA73C520CC6}"/>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p:pic>
      <p:sp>
        <p:nvSpPr>
          <p:cNvPr id="5" name="Platshållare för bildnummer 4" descr="Sidnummer">
            <a:extLst>
              <a:ext uri="{FF2B5EF4-FFF2-40B4-BE49-F238E27FC236}">
                <a16:creationId xmlns:a16="http://schemas.microsoft.com/office/drawing/2014/main" id="{216B09CB-7C49-5C49-8A64-FAD881697F8B}"/>
              </a:ext>
            </a:extLst>
          </p:cNvPr>
          <p:cNvSpPr>
            <a:spLocks noGrp="1"/>
          </p:cNvSpPr>
          <p:nvPr>
            <p:ph type="sldNum" sz="quarter" idx="4"/>
          </p:nvPr>
        </p:nvSpPr>
        <p:spPr/>
        <p:txBody>
          <a:bodyPr/>
          <a:lstStyle/>
          <a:p>
            <a:fld id="{C1E69EDB-085D-3646-A64D-879957A4B620}" type="slidenum">
              <a:rPr lang="sv-SE" smtClean="0"/>
              <a:t>39</a:t>
            </a:fld>
            <a:endParaRPr lang="sv-SE"/>
          </a:p>
        </p:txBody>
      </p:sp>
      <p:sp>
        <p:nvSpPr>
          <p:cNvPr id="11" name="Platshållare för text 10">
            <a:extLst>
              <a:ext uri="{FF2B5EF4-FFF2-40B4-BE49-F238E27FC236}">
                <a16:creationId xmlns:a16="http://schemas.microsoft.com/office/drawing/2014/main" id="{13444F3F-BF54-B040-81A2-BB4E98BE81EE}"/>
              </a:ext>
            </a:extLst>
          </p:cNvPr>
          <p:cNvSpPr>
            <a:spLocks noGrp="1"/>
          </p:cNvSpPr>
          <p:nvPr>
            <p:ph type="body" sz="quarter" idx="22"/>
          </p:nvPr>
        </p:nvSpPr>
        <p:spPr>
          <a:xfrm>
            <a:off x="86409" y="6555779"/>
            <a:ext cx="1937463" cy="233704"/>
          </a:xfrm>
        </p:spPr>
        <p:txBody>
          <a:bodyPr/>
          <a:lstStyle/>
          <a:p>
            <a:r>
              <a:rPr lang="sv-SE">
                <a:solidFill>
                  <a:schemeClr val="bg1"/>
                </a:solidFill>
              </a:rPr>
              <a:t>Max Lab by Lasse Davidsson </a:t>
            </a:r>
          </a:p>
        </p:txBody>
      </p:sp>
      <p:sp>
        <p:nvSpPr>
          <p:cNvPr id="10" name="Underrubrik 9">
            <a:extLst>
              <a:ext uri="{FF2B5EF4-FFF2-40B4-BE49-F238E27FC236}">
                <a16:creationId xmlns:a16="http://schemas.microsoft.com/office/drawing/2014/main" id="{9A6666C5-2FEF-7C4A-9E81-50509D497E35}"/>
              </a:ext>
            </a:extLst>
          </p:cNvPr>
          <p:cNvSpPr>
            <a:spLocks noGrp="1"/>
          </p:cNvSpPr>
          <p:nvPr>
            <p:ph type="subTitle" idx="1"/>
          </p:nvPr>
        </p:nvSpPr>
        <p:spPr>
          <a:xfrm>
            <a:off x="6531168" y="1800133"/>
            <a:ext cx="4844683" cy="4389201"/>
          </a:xfrm>
        </p:spPr>
        <p:txBody>
          <a:bodyPr vert="horz" lIns="0" tIns="108000" rIns="0" bIns="0" rtlCol="0" anchor="t">
            <a:spAutoFit/>
          </a:bodyPr>
          <a:lstStyle/>
          <a:p>
            <a:pPr marL="285750" indent="-285750" fontAlgn="base">
              <a:buFont typeface="Arial" panose="020B0604020202020204" pitchFamily="34" charset="0"/>
              <a:buChar char="•"/>
            </a:pPr>
            <a:r>
              <a:rPr lang="en-GB"/>
              <a:t>The </a:t>
            </a:r>
            <a:r>
              <a:rPr lang="en-GB" b="1"/>
              <a:t>global demand for advanced materials is increasing </a:t>
            </a:r>
            <a:r>
              <a:rPr lang="en-GB"/>
              <a:t>due to rapid industrialisation and the market is expected to grow at a CAGR of </a:t>
            </a:r>
            <a:r>
              <a:rPr lang="en-GB" b="1"/>
              <a:t>5.1 %</a:t>
            </a:r>
            <a:br>
              <a:rPr lang="en-GB" b="1"/>
            </a:br>
            <a:r>
              <a:rPr lang="en-GB" b="1"/>
              <a:t>2018–2024</a:t>
            </a:r>
            <a:r>
              <a:rPr lang="en-GB"/>
              <a:t>​</a:t>
            </a:r>
          </a:p>
          <a:p>
            <a:pPr marL="285750" indent="-285750" fontAlgn="base">
              <a:buFont typeface="Arial" panose="020B0604020202020204" pitchFamily="34" charset="0"/>
              <a:buChar char="•"/>
            </a:pPr>
            <a:r>
              <a:rPr lang="en-GB" err="1"/>
              <a:t>Skåne’s</a:t>
            </a:r>
            <a:r>
              <a:rPr lang="en-GB"/>
              <a:t> </a:t>
            </a:r>
            <a:r>
              <a:rPr lang="en-GB" b="1"/>
              <a:t>advanced materials and manufacturing industry </a:t>
            </a:r>
            <a:r>
              <a:rPr lang="en-GB"/>
              <a:t>includes several different sub-industries such as packaging, refrigeration and ventilation technology, chemistry, plastics, and rubber​</a:t>
            </a:r>
          </a:p>
          <a:p>
            <a:pPr marL="285750" indent="-285750" fontAlgn="base">
              <a:buFont typeface="Arial" panose="020B0604020202020204" pitchFamily="34" charset="0"/>
              <a:buChar char="•"/>
            </a:pPr>
            <a:r>
              <a:rPr lang="en-GB" b="1"/>
              <a:t>The manufacturing industry is currently transitioning </a:t>
            </a:r>
            <a:r>
              <a:rPr lang="en-GB"/>
              <a:t>from unskilled to qualified jobs and many companies are investing in various forms </a:t>
            </a:r>
            <a:r>
              <a:rPr lang="en-GB" b="1"/>
              <a:t>of smart automation and digitalisation</a:t>
            </a:r>
            <a:r>
              <a:rPr lang="en-GB"/>
              <a:t>​</a:t>
            </a:r>
          </a:p>
          <a:p>
            <a:pPr marL="285750" indent="-285750">
              <a:buFont typeface="Arial" panose="020B0604020202020204" pitchFamily="34" charset="0"/>
              <a:buChar char="•"/>
            </a:pPr>
            <a:r>
              <a:rPr lang="en-GB" b="1">
                <a:cs typeface="Calibri" panose="020F0502020204030204"/>
              </a:rPr>
              <a:t>ESS and MAX IV are two globally renowned research facilities </a:t>
            </a:r>
            <a:r>
              <a:rPr lang="en-GB">
                <a:cs typeface="Calibri" panose="020F0502020204030204"/>
              </a:rPr>
              <a:t>attracting international research and interest, increasing attractiveness, and leading to an </a:t>
            </a:r>
            <a:r>
              <a:rPr lang="en-GB" b="1">
                <a:cs typeface="Calibri" panose="020F0502020204030204"/>
              </a:rPr>
              <a:t>influx of skills to the </a:t>
            </a:r>
            <a:r>
              <a:rPr lang="en-GB" b="1" err="1">
                <a:cs typeface="Calibri" panose="020F0502020204030204"/>
              </a:rPr>
              <a:t>Skåne</a:t>
            </a:r>
            <a:r>
              <a:rPr lang="en-GB" b="1">
                <a:cs typeface="Calibri" panose="020F0502020204030204"/>
              </a:rPr>
              <a:t> region</a:t>
            </a:r>
            <a:r>
              <a:rPr lang="en-GB">
                <a:cs typeface="Calibri" panose="020F0502020204030204"/>
              </a:rPr>
              <a:t>​</a:t>
            </a:r>
            <a:endParaRPr lang="en-GB"/>
          </a:p>
          <a:p>
            <a:pPr marL="285750" indent="-285750">
              <a:buFont typeface="Arial" panose="020B0604020202020204" pitchFamily="34" charset="0"/>
              <a:buChar char="•"/>
            </a:pPr>
            <a:endParaRPr lang="sv-SE"/>
          </a:p>
        </p:txBody>
      </p:sp>
      <p:sp>
        <p:nvSpPr>
          <p:cNvPr id="9" name="Rubrik 8">
            <a:extLst>
              <a:ext uri="{FF2B5EF4-FFF2-40B4-BE49-F238E27FC236}">
                <a16:creationId xmlns:a16="http://schemas.microsoft.com/office/drawing/2014/main" id="{0415C620-FD6F-AE44-ACB7-AACA2AD2B7B4}"/>
              </a:ext>
            </a:extLst>
          </p:cNvPr>
          <p:cNvSpPr>
            <a:spLocks noGrp="1"/>
          </p:cNvSpPr>
          <p:nvPr>
            <p:ph type="ctrTitle"/>
          </p:nvPr>
        </p:nvSpPr>
        <p:spPr>
          <a:xfrm>
            <a:off x="6528048" y="391365"/>
            <a:ext cx="4844683" cy="1107996"/>
          </a:xfrm>
        </p:spPr>
        <p:txBody>
          <a:bodyPr/>
          <a:lstStyle/>
          <a:p>
            <a:r>
              <a:rPr lang="en-GB"/>
              <a:t>Advanced materials and manufacturing industry</a:t>
            </a:r>
            <a:br>
              <a:rPr lang="en-GB" sz="1600"/>
            </a:br>
            <a:r>
              <a:rPr lang="en-GB" sz="1600"/>
              <a:t>(</a:t>
            </a:r>
            <a:r>
              <a:rPr lang="en-GB" sz="1600" err="1"/>
              <a:t>incl</a:t>
            </a:r>
            <a:r>
              <a:rPr lang="en-GB" sz="1600"/>
              <a:t> ESS &amp; Max IV)</a:t>
            </a:r>
            <a:r>
              <a:rPr lang="en-GB" sz="1600" b="0"/>
              <a:t>​</a:t>
            </a:r>
            <a:endParaRPr lang="en-GB" sz="1600"/>
          </a:p>
        </p:txBody>
      </p:sp>
    </p:spTree>
    <p:extLst>
      <p:ext uri="{BB962C8B-B14F-4D97-AF65-F5344CB8AC3E}">
        <p14:creationId xmlns:p14="http://schemas.microsoft.com/office/powerpoint/2010/main" val="1512895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objekt 22" descr="En bild som visar utomhus, väg, cykel, gata&#10;&#10;Automatiskt genererad beskrivning">
            <a:extLst>
              <a:ext uri="{FF2B5EF4-FFF2-40B4-BE49-F238E27FC236}">
                <a16:creationId xmlns:a16="http://schemas.microsoft.com/office/drawing/2014/main" id="{AFA7B5C8-9690-DC4D-9EEC-25A038EA40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2138"/>
            <a:ext cx="12192000" cy="3588613"/>
          </a:xfrm>
          <a:prstGeom prst="rect">
            <a:avLst/>
          </a:prstGeom>
        </p:spPr>
      </p:pic>
      <p:sp>
        <p:nvSpPr>
          <p:cNvPr id="38" name="Platshållare för text 37">
            <a:extLst>
              <a:ext uri="{FF2B5EF4-FFF2-40B4-BE49-F238E27FC236}">
                <a16:creationId xmlns:a16="http://schemas.microsoft.com/office/drawing/2014/main" id="{D595009B-1418-6D41-A93C-1AAB60462FC0}"/>
              </a:ext>
            </a:extLst>
          </p:cNvPr>
          <p:cNvSpPr>
            <a:spLocks noGrp="1"/>
          </p:cNvSpPr>
          <p:nvPr>
            <p:ph type="body" sz="quarter" idx="25"/>
          </p:nvPr>
        </p:nvSpPr>
        <p:spPr>
          <a:xfrm>
            <a:off x="8922190" y="4179288"/>
            <a:ext cx="2412120" cy="552253"/>
          </a:xfrm>
        </p:spPr>
        <p:txBody>
          <a:bodyPr/>
          <a:lstStyle/>
          <a:p>
            <a:r>
              <a:rPr lang="en-GB" sz="1600" b="1">
                <a:latin typeface="+mj-lt"/>
              </a:rPr>
              <a:t>Living in</a:t>
            </a:r>
            <a:br>
              <a:rPr lang="en-GB" sz="1600" b="1">
                <a:latin typeface="+mj-lt"/>
              </a:rPr>
            </a:br>
            <a:r>
              <a:rPr lang="en-GB" sz="1600" b="1" err="1">
                <a:latin typeface="+mj-lt"/>
              </a:rPr>
              <a:t>Skåne</a:t>
            </a:r>
            <a:endParaRPr lang="en-GB" sz="1600" b="1">
              <a:latin typeface="+mj-lt"/>
            </a:endParaRPr>
          </a:p>
        </p:txBody>
      </p:sp>
      <p:sp>
        <p:nvSpPr>
          <p:cNvPr id="36" name="Platshållare för text 35">
            <a:extLst>
              <a:ext uri="{FF2B5EF4-FFF2-40B4-BE49-F238E27FC236}">
                <a16:creationId xmlns:a16="http://schemas.microsoft.com/office/drawing/2014/main" id="{73816440-F9E9-374E-A25B-A6A3FCE00F5A}"/>
              </a:ext>
            </a:extLst>
          </p:cNvPr>
          <p:cNvSpPr>
            <a:spLocks noGrp="1"/>
          </p:cNvSpPr>
          <p:nvPr>
            <p:ph type="body" sz="quarter" idx="24"/>
          </p:nvPr>
        </p:nvSpPr>
        <p:spPr>
          <a:xfrm>
            <a:off x="6240016" y="3895023"/>
            <a:ext cx="2412120" cy="806714"/>
          </a:xfrm>
        </p:spPr>
        <p:txBody>
          <a:bodyPr/>
          <a:lstStyle/>
          <a:p>
            <a:r>
              <a:rPr lang="en-GB"/>
              <a:t>Living in</a:t>
            </a:r>
            <a:br>
              <a:rPr lang="en-GB"/>
            </a:br>
            <a:r>
              <a:rPr lang="en-GB"/>
              <a:t>Greater Copenhagen Region</a:t>
            </a:r>
          </a:p>
        </p:txBody>
      </p:sp>
      <p:sp>
        <p:nvSpPr>
          <p:cNvPr id="24" name="Platshållare för text 23">
            <a:extLst>
              <a:ext uri="{FF2B5EF4-FFF2-40B4-BE49-F238E27FC236}">
                <a16:creationId xmlns:a16="http://schemas.microsoft.com/office/drawing/2014/main" id="{BE3F8338-0082-924B-AB36-34577DE84742}"/>
              </a:ext>
            </a:extLst>
          </p:cNvPr>
          <p:cNvSpPr>
            <a:spLocks noGrp="1"/>
          </p:cNvSpPr>
          <p:nvPr>
            <p:ph type="body" sz="quarter" idx="23"/>
          </p:nvPr>
        </p:nvSpPr>
        <p:spPr>
          <a:xfrm>
            <a:off x="3539864" y="4154705"/>
            <a:ext cx="2412120" cy="552253"/>
          </a:xfrm>
        </p:spPr>
        <p:txBody>
          <a:bodyPr/>
          <a:lstStyle/>
          <a:p>
            <a:r>
              <a:rPr lang="en-GB" sz="1600" b="1">
                <a:latin typeface="+mj-lt"/>
              </a:rPr>
              <a:t>Living in</a:t>
            </a:r>
            <a:br>
              <a:rPr lang="en-GB" sz="1600" b="1">
                <a:latin typeface="+mj-lt"/>
              </a:rPr>
            </a:br>
            <a:r>
              <a:rPr lang="en-GB" sz="1600" b="1">
                <a:latin typeface="+mj-lt"/>
              </a:rPr>
              <a:t>Sweden</a:t>
            </a:r>
          </a:p>
        </p:txBody>
      </p:sp>
      <p:sp>
        <p:nvSpPr>
          <p:cNvPr id="9" name="Platshållare för text 8">
            <a:extLst>
              <a:ext uri="{FF2B5EF4-FFF2-40B4-BE49-F238E27FC236}">
                <a16:creationId xmlns:a16="http://schemas.microsoft.com/office/drawing/2014/main" id="{97AC4AB2-4C67-2A45-87CC-C88EE0E3C159}"/>
              </a:ext>
            </a:extLst>
          </p:cNvPr>
          <p:cNvSpPr>
            <a:spLocks noGrp="1"/>
          </p:cNvSpPr>
          <p:nvPr>
            <p:ph type="body" sz="quarter" idx="22"/>
          </p:nvPr>
        </p:nvSpPr>
        <p:spPr>
          <a:xfrm>
            <a:off x="857690" y="3895023"/>
            <a:ext cx="2412120" cy="806714"/>
          </a:xfrm>
        </p:spPr>
        <p:txBody>
          <a:bodyPr/>
          <a:lstStyle/>
          <a:p>
            <a:r>
              <a:rPr lang="en-GB"/>
              <a:t>Living in</a:t>
            </a:r>
            <a:br>
              <a:rPr lang="en-GB"/>
            </a:br>
            <a:r>
              <a:rPr lang="en-GB"/>
              <a:t>the Nordics</a:t>
            </a:r>
          </a:p>
        </p:txBody>
      </p:sp>
      <p:sp>
        <p:nvSpPr>
          <p:cNvPr id="11" name="Platshållare för bildnummer 10">
            <a:extLst>
              <a:ext uri="{FF2B5EF4-FFF2-40B4-BE49-F238E27FC236}">
                <a16:creationId xmlns:a16="http://schemas.microsoft.com/office/drawing/2014/main" id="{25039B9A-E39F-1A40-89E4-51C9BFE62497}"/>
              </a:ext>
            </a:extLst>
          </p:cNvPr>
          <p:cNvSpPr>
            <a:spLocks noGrp="1"/>
          </p:cNvSpPr>
          <p:nvPr>
            <p:ph type="sldNum" sz="quarter" idx="4"/>
          </p:nvPr>
        </p:nvSpPr>
        <p:spPr/>
        <p:txBody>
          <a:bodyPr lIns="46800" tIns="46800" rIns="46800" bIns="45720" anchor="ctr" anchorCtr="1"/>
          <a:lstStyle/>
          <a:p>
            <a:pPr algn="ctr"/>
            <a:fld id="{C1E69EDB-085D-3646-A64D-879957A4B620}" type="slidenum">
              <a:rPr lang="sv-SE" dirty="0" smtClean="0">
                <a:latin typeface="Calibri"/>
                <a:cs typeface="Calibri"/>
              </a:rPr>
              <a:pPr algn="ctr"/>
              <a:t>4</a:t>
            </a:fld>
            <a:endParaRPr lang="sv-SE">
              <a:latin typeface="Calibri"/>
              <a:cs typeface="Calibri"/>
            </a:endParaRPr>
          </a:p>
        </p:txBody>
      </p:sp>
      <p:sp>
        <p:nvSpPr>
          <p:cNvPr id="13" name="Rubrik 12">
            <a:extLst>
              <a:ext uri="{FF2B5EF4-FFF2-40B4-BE49-F238E27FC236}">
                <a16:creationId xmlns:a16="http://schemas.microsoft.com/office/drawing/2014/main" id="{48C76507-EF2F-6E45-A8AA-0D5D2EBA2762}"/>
              </a:ext>
            </a:extLst>
          </p:cNvPr>
          <p:cNvSpPr>
            <a:spLocks noGrp="1"/>
          </p:cNvSpPr>
          <p:nvPr>
            <p:ph type="title"/>
          </p:nvPr>
        </p:nvSpPr>
        <p:spPr>
          <a:xfrm>
            <a:off x="0" y="343000"/>
            <a:ext cx="4073726" cy="588605"/>
          </a:xfrm>
          <a:noFill/>
        </p:spPr>
        <p:txBody>
          <a:bodyPr/>
          <a:lstStyle/>
          <a:p>
            <a:r>
              <a:rPr lang="sv-SE">
                <a:solidFill>
                  <a:schemeClr val="tx1"/>
                </a:solidFill>
              </a:rPr>
              <a:t>Small </a:t>
            </a:r>
            <a:r>
              <a:rPr lang="sv-SE" err="1">
                <a:solidFill>
                  <a:schemeClr val="tx1"/>
                </a:solidFill>
              </a:rPr>
              <a:t>but</a:t>
            </a:r>
            <a:r>
              <a:rPr lang="sv-SE">
                <a:solidFill>
                  <a:schemeClr val="tx1"/>
                </a:solidFill>
              </a:rPr>
              <a:t> </a:t>
            </a:r>
            <a:r>
              <a:rPr lang="sv-SE" err="1">
                <a:solidFill>
                  <a:schemeClr val="tx1"/>
                </a:solidFill>
              </a:rPr>
              <a:t>important</a:t>
            </a:r>
            <a:endParaRPr lang="sv-SE">
              <a:solidFill>
                <a:schemeClr val="tx1"/>
              </a:solidFill>
            </a:endParaRPr>
          </a:p>
        </p:txBody>
      </p:sp>
      <p:sp>
        <p:nvSpPr>
          <p:cNvPr id="14" name="Ellips 13">
            <a:extLst>
              <a:ext uri="{FF2B5EF4-FFF2-40B4-BE49-F238E27FC236}">
                <a16:creationId xmlns:a16="http://schemas.microsoft.com/office/drawing/2014/main" id="{3D3094BC-69B0-0342-84A7-E637161FE0BD}"/>
              </a:ext>
              <a:ext uri="{C183D7F6-B498-43B3-948B-1728B52AA6E4}">
                <adec:decorative xmlns:adec="http://schemas.microsoft.com/office/drawing/2017/decorative" val="1"/>
              </a:ext>
            </a:extLst>
          </p:cNvPr>
          <p:cNvSpPr/>
          <p:nvPr/>
        </p:nvSpPr>
        <p:spPr>
          <a:xfrm>
            <a:off x="1390147" y="2759162"/>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17" name="Ellips 16">
            <a:extLst>
              <a:ext uri="{FF2B5EF4-FFF2-40B4-BE49-F238E27FC236}">
                <a16:creationId xmlns:a16="http://schemas.microsoft.com/office/drawing/2014/main" id="{D2AB6AC9-1183-5346-A879-A9860836FBA9}"/>
              </a:ext>
              <a:ext uri="{C183D7F6-B498-43B3-948B-1728B52AA6E4}">
                <adec:decorative xmlns:adec="http://schemas.microsoft.com/office/drawing/2017/decorative" val="1"/>
              </a:ext>
            </a:extLst>
          </p:cNvPr>
          <p:cNvSpPr/>
          <p:nvPr/>
        </p:nvSpPr>
        <p:spPr>
          <a:xfrm>
            <a:off x="4068799" y="2759162"/>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18" name="Ellips 17">
            <a:extLst>
              <a:ext uri="{FF2B5EF4-FFF2-40B4-BE49-F238E27FC236}">
                <a16:creationId xmlns:a16="http://schemas.microsoft.com/office/drawing/2014/main" id="{E0F5272E-EBAB-5E48-8793-49A0F9686C75}"/>
              </a:ext>
              <a:ext uri="{C183D7F6-B498-43B3-948B-1728B52AA6E4}">
                <adec:decorative xmlns:adec="http://schemas.microsoft.com/office/drawing/2017/decorative" val="1"/>
              </a:ext>
            </a:extLst>
          </p:cNvPr>
          <p:cNvSpPr/>
          <p:nvPr/>
        </p:nvSpPr>
        <p:spPr>
          <a:xfrm>
            <a:off x="6765743" y="2759162"/>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19" name="Ellips 18">
            <a:extLst>
              <a:ext uri="{FF2B5EF4-FFF2-40B4-BE49-F238E27FC236}">
                <a16:creationId xmlns:a16="http://schemas.microsoft.com/office/drawing/2014/main" id="{E3C23EB4-D526-904B-A59D-7CEB9F10482F}"/>
              </a:ext>
              <a:ext uri="{C183D7F6-B498-43B3-948B-1728B52AA6E4}">
                <adec:decorative xmlns:adec="http://schemas.microsoft.com/office/drawing/2017/decorative" val="1"/>
              </a:ext>
            </a:extLst>
          </p:cNvPr>
          <p:cNvSpPr/>
          <p:nvPr/>
        </p:nvSpPr>
        <p:spPr>
          <a:xfrm>
            <a:off x="9450040" y="2759162"/>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84" name="textruta 83" descr="27 miljoner personer lever i Norden">
            <a:extLst>
              <a:ext uri="{FF2B5EF4-FFF2-40B4-BE49-F238E27FC236}">
                <a16:creationId xmlns:a16="http://schemas.microsoft.com/office/drawing/2014/main" id="{2EFAE6F7-218D-B748-955B-572EE9EA2C64}"/>
              </a:ext>
            </a:extLst>
          </p:cNvPr>
          <p:cNvSpPr txBox="1"/>
          <p:nvPr/>
        </p:nvSpPr>
        <p:spPr>
          <a:xfrm>
            <a:off x="1472686" y="3007005"/>
            <a:ext cx="1192383" cy="861774"/>
          </a:xfrm>
          <a:prstGeom prst="rect">
            <a:avLst/>
          </a:prstGeom>
          <a:noFill/>
        </p:spPr>
        <p:txBody>
          <a:bodyPr wrap="square" rtlCol="0">
            <a:spAutoFit/>
          </a:bodyPr>
          <a:lstStyle/>
          <a:p>
            <a:pPr algn="ctr"/>
            <a:r>
              <a:rPr lang="en-GB" sz="3200" b="1">
                <a:solidFill>
                  <a:schemeClr val="bg1"/>
                </a:solidFill>
              </a:rPr>
              <a:t>27</a:t>
            </a:r>
            <a:endParaRPr lang="en-GB" b="1">
              <a:solidFill>
                <a:schemeClr val="bg1"/>
              </a:solidFill>
            </a:endParaRPr>
          </a:p>
          <a:p>
            <a:pPr algn="ctr"/>
            <a:r>
              <a:rPr lang="en-GB" b="1">
                <a:solidFill>
                  <a:schemeClr val="bg1"/>
                </a:solidFill>
              </a:rPr>
              <a:t>million</a:t>
            </a:r>
          </a:p>
        </p:txBody>
      </p:sp>
      <p:sp>
        <p:nvSpPr>
          <p:cNvPr id="85" name="textruta 84" descr="10 miljoner personer lever i Sverige">
            <a:extLst>
              <a:ext uri="{FF2B5EF4-FFF2-40B4-BE49-F238E27FC236}">
                <a16:creationId xmlns:a16="http://schemas.microsoft.com/office/drawing/2014/main" id="{D880AC06-98DF-A547-A68E-963D897C4D83}"/>
              </a:ext>
            </a:extLst>
          </p:cNvPr>
          <p:cNvSpPr txBox="1"/>
          <p:nvPr/>
        </p:nvSpPr>
        <p:spPr>
          <a:xfrm>
            <a:off x="4153413" y="3007005"/>
            <a:ext cx="1192383" cy="861774"/>
          </a:xfrm>
          <a:prstGeom prst="rect">
            <a:avLst/>
          </a:prstGeom>
          <a:noFill/>
        </p:spPr>
        <p:txBody>
          <a:bodyPr wrap="square" rtlCol="0">
            <a:spAutoFit/>
          </a:bodyPr>
          <a:lstStyle/>
          <a:p>
            <a:pPr algn="ctr"/>
            <a:r>
              <a:rPr lang="en-GB" sz="3200" b="1">
                <a:solidFill>
                  <a:schemeClr val="bg1"/>
                </a:solidFill>
              </a:rPr>
              <a:t>10</a:t>
            </a:r>
            <a:endParaRPr lang="en-GB" b="1">
              <a:solidFill>
                <a:schemeClr val="bg1"/>
              </a:solidFill>
            </a:endParaRPr>
          </a:p>
          <a:p>
            <a:pPr algn="ctr"/>
            <a:r>
              <a:rPr lang="en-GB" b="1">
                <a:solidFill>
                  <a:schemeClr val="bg1"/>
                </a:solidFill>
              </a:rPr>
              <a:t>million</a:t>
            </a:r>
          </a:p>
        </p:txBody>
      </p:sp>
      <p:sp>
        <p:nvSpPr>
          <p:cNvPr id="86" name="textruta 85" descr="4,4 miljoner personer lever i Greater Copenhagen">
            <a:extLst>
              <a:ext uri="{FF2B5EF4-FFF2-40B4-BE49-F238E27FC236}">
                <a16:creationId xmlns:a16="http://schemas.microsoft.com/office/drawing/2014/main" id="{26681FEE-D1F5-424F-BF3D-819A375EF308}"/>
              </a:ext>
            </a:extLst>
          </p:cNvPr>
          <p:cNvSpPr txBox="1"/>
          <p:nvPr/>
        </p:nvSpPr>
        <p:spPr>
          <a:xfrm>
            <a:off x="6848281" y="3007005"/>
            <a:ext cx="1192383" cy="861774"/>
          </a:xfrm>
          <a:prstGeom prst="rect">
            <a:avLst/>
          </a:prstGeom>
          <a:noFill/>
        </p:spPr>
        <p:txBody>
          <a:bodyPr wrap="square" rtlCol="0">
            <a:spAutoFit/>
          </a:bodyPr>
          <a:lstStyle/>
          <a:p>
            <a:pPr algn="ctr"/>
            <a:r>
              <a:rPr lang="en-GB" sz="3200" b="1">
                <a:solidFill>
                  <a:schemeClr val="bg1"/>
                </a:solidFill>
              </a:rPr>
              <a:t>4.4</a:t>
            </a:r>
            <a:endParaRPr lang="en-GB" b="1">
              <a:solidFill>
                <a:schemeClr val="bg1"/>
              </a:solidFill>
            </a:endParaRPr>
          </a:p>
          <a:p>
            <a:pPr algn="ctr"/>
            <a:r>
              <a:rPr lang="en-GB" b="1">
                <a:solidFill>
                  <a:schemeClr val="bg1"/>
                </a:solidFill>
              </a:rPr>
              <a:t>million</a:t>
            </a:r>
          </a:p>
        </p:txBody>
      </p:sp>
      <p:sp>
        <p:nvSpPr>
          <p:cNvPr id="87" name="textruta 86" descr="1,4 miljoner personer lever i Skåne">
            <a:extLst>
              <a:ext uri="{FF2B5EF4-FFF2-40B4-BE49-F238E27FC236}">
                <a16:creationId xmlns:a16="http://schemas.microsoft.com/office/drawing/2014/main" id="{681B4E9F-AF1B-2641-99B0-E8C324BA295B}"/>
              </a:ext>
            </a:extLst>
          </p:cNvPr>
          <p:cNvSpPr txBox="1"/>
          <p:nvPr/>
        </p:nvSpPr>
        <p:spPr>
          <a:xfrm>
            <a:off x="9526931" y="3007005"/>
            <a:ext cx="1192383" cy="861774"/>
          </a:xfrm>
          <a:prstGeom prst="rect">
            <a:avLst/>
          </a:prstGeom>
          <a:noFill/>
        </p:spPr>
        <p:txBody>
          <a:bodyPr wrap="square" rtlCol="0">
            <a:spAutoFit/>
          </a:bodyPr>
          <a:lstStyle/>
          <a:p>
            <a:pPr algn="ctr"/>
            <a:r>
              <a:rPr lang="en-GB" sz="3200" b="1">
                <a:solidFill>
                  <a:schemeClr val="bg1"/>
                </a:solidFill>
              </a:rPr>
              <a:t>1.4</a:t>
            </a:r>
            <a:endParaRPr lang="en-GB" b="1">
              <a:solidFill>
                <a:schemeClr val="bg1"/>
              </a:solidFill>
            </a:endParaRPr>
          </a:p>
          <a:p>
            <a:pPr algn="ctr"/>
            <a:r>
              <a:rPr lang="en-GB" b="1">
                <a:solidFill>
                  <a:schemeClr val="bg1"/>
                </a:solidFill>
              </a:rPr>
              <a:t>million</a:t>
            </a:r>
          </a:p>
        </p:txBody>
      </p:sp>
    </p:spTree>
    <p:extLst>
      <p:ext uri="{BB962C8B-B14F-4D97-AF65-F5344CB8AC3E}">
        <p14:creationId xmlns:p14="http://schemas.microsoft.com/office/powerpoint/2010/main" val="751695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tshållare för bild 13" descr="En bild som visar flera hus i Malmö&#10;&#10;Automatiskt genererad beskrivning">
            <a:extLst>
              <a:ext uri="{FF2B5EF4-FFF2-40B4-BE49-F238E27FC236}">
                <a16:creationId xmlns:a16="http://schemas.microsoft.com/office/drawing/2014/main" id="{D0400E7F-0CBE-A744-9BC7-1AF661EF2A8F}"/>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5" name="Platshållare för bildnummer 4" descr="Sidnummer">
            <a:extLst>
              <a:ext uri="{FF2B5EF4-FFF2-40B4-BE49-F238E27FC236}">
                <a16:creationId xmlns:a16="http://schemas.microsoft.com/office/drawing/2014/main" id="{216B09CB-7C49-5C49-8A64-FAD881697F8B}"/>
              </a:ext>
            </a:extLst>
          </p:cNvPr>
          <p:cNvSpPr>
            <a:spLocks noGrp="1"/>
          </p:cNvSpPr>
          <p:nvPr>
            <p:ph type="sldNum" sz="quarter" idx="4"/>
          </p:nvPr>
        </p:nvSpPr>
        <p:spPr/>
        <p:txBody>
          <a:bodyPr lIns="46800" tIns="45720" rIns="46800" bIns="45720" anchor="ctr" anchorCtr="1"/>
          <a:lstStyle/>
          <a:p>
            <a:pPr algn="ctr"/>
            <a:fld id="{C1E69EDB-085D-3646-A64D-879957A4B620}" type="slidenum">
              <a:rPr lang="sv-SE" smtClean="0"/>
              <a:pPr algn="ctr"/>
              <a:t>40</a:t>
            </a:fld>
            <a:endParaRPr lang="sv-SE"/>
          </a:p>
        </p:txBody>
      </p:sp>
      <p:sp>
        <p:nvSpPr>
          <p:cNvPr id="11" name="Platshållare för text 10">
            <a:extLst>
              <a:ext uri="{FF2B5EF4-FFF2-40B4-BE49-F238E27FC236}">
                <a16:creationId xmlns:a16="http://schemas.microsoft.com/office/drawing/2014/main" id="{9EFE7DFF-6D59-DF46-8748-2764343DADA3}"/>
              </a:ext>
            </a:extLst>
          </p:cNvPr>
          <p:cNvSpPr>
            <a:spLocks noGrp="1"/>
          </p:cNvSpPr>
          <p:nvPr>
            <p:ph type="body" sz="quarter" idx="22"/>
          </p:nvPr>
        </p:nvSpPr>
        <p:spPr>
          <a:xfrm>
            <a:off x="86409" y="6555779"/>
            <a:ext cx="3400503" cy="358354"/>
          </a:xfrm>
        </p:spPr>
        <p:txBody>
          <a:bodyPr/>
          <a:lstStyle/>
          <a:p>
            <a:r>
              <a:rPr lang="sv-SE">
                <a:solidFill>
                  <a:schemeClr val="bg1"/>
                </a:solidFill>
              </a:rPr>
              <a:t>Western </a:t>
            </a:r>
            <a:r>
              <a:rPr lang="sv-SE" err="1">
                <a:solidFill>
                  <a:schemeClr val="bg1"/>
                </a:solidFill>
              </a:rPr>
              <a:t>Harbour</a:t>
            </a:r>
            <a:r>
              <a:rPr lang="sv-SE">
                <a:solidFill>
                  <a:schemeClr val="bg1"/>
                </a:solidFill>
              </a:rPr>
              <a:t> in Malmö by </a:t>
            </a:r>
            <a:r>
              <a:rPr lang="sv-SE" err="1">
                <a:solidFill>
                  <a:schemeClr val="bg1"/>
                </a:solidFill>
              </a:rPr>
              <a:t>Aline</a:t>
            </a:r>
            <a:r>
              <a:rPr lang="sv-SE">
                <a:solidFill>
                  <a:schemeClr val="bg1"/>
                </a:solidFill>
              </a:rPr>
              <a:t> </a:t>
            </a:r>
            <a:r>
              <a:rPr lang="sv-SE" err="1">
                <a:solidFill>
                  <a:schemeClr val="bg1"/>
                </a:solidFill>
              </a:rPr>
              <a:t>Lessner</a:t>
            </a:r>
            <a:r>
              <a:rPr lang="sv-SE">
                <a:solidFill>
                  <a:schemeClr val="bg1"/>
                </a:solidFill>
              </a:rPr>
              <a:t>, Image Bank Sweden</a:t>
            </a:r>
          </a:p>
        </p:txBody>
      </p:sp>
      <p:sp>
        <p:nvSpPr>
          <p:cNvPr id="10" name="Underrubrik 9">
            <a:extLst>
              <a:ext uri="{FF2B5EF4-FFF2-40B4-BE49-F238E27FC236}">
                <a16:creationId xmlns:a16="http://schemas.microsoft.com/office/drawing/2014/main" id="{E82DC1BB-8AAE-E144-9A2C-BDB600DEA45B}"/>
              </a:ext>
            </a:extLst>
          </p:cNvPr>
          <p:cNvSpPr>
            <a:spLocks noGrp="1"/>
          </p:cNvSpPr>
          <p:nvPr>
            <p:ph type="subTitle" idx="1"/>
          </p:nvPr>
        </p:nvSpPr>
        <p:spPr>
          <a:xfrm>
            <a:off x="6531168" y="1800133"/>
            <a:ext cx="5061392" cy="4389201"/>
          </a:xfrm>
        </p:spPr>
        <p:txBody>
          <a:bodyPr/>
          <a:lstStyle/>
          <a:p>
            <a:pPr marL="285750" indent="-285750" fontAlgn="base">
              <a:buFont typeface="Arial" panose="020B0604020202020204" pitchFamily="34" charset="0"/>
              <a:buChar char="•"/>
            </a:pPr>
            <a:r>
              <a:rPr lang="en-GB"/>
              <a:t>In Sweden</a:t>
            </a:r>
            <a:r>
              <a:rPr lang="en-GB" b="1"/>
              <a:t>, 85 % of the population is living in cities </a:t>
            </a:r>
            <a:r>
              <a:rPr lang="en-GB"/>
              <a:t>which has led to the rapid development and implementation of smart and efficient solutions​</a:t>
            </a:r>
          </a:p>
          <a:p>
            <a:pPr marL="285750" indent="-285750" fontAlgn="base">
              <a:buFont typeface="Arial" panose="020B0604020202020204" pitchFamily="34" charset="0"/>
              <a:buChar char="•"/>
            </a:pPr>
            <a:r>
              <a:rPr lang="en-GB"/>
              <a:t>This is a sector in which </a:t>
            </a:r>
            <a:r>
              <a:rPr lang="en-GB" err="1"/>
              <a:t>Skåne’s</a:t>
            </a:r>
            <a:r>
              <a:rPr lang="en-GB"/>
              <a:t> larger cities have expressed a clear ambition to</a:t>
            </a:r>
            <a:r>
              <a:rPr lang="en-GB" b="1"/>
              <a:t> innovate together with businesses, academia and civil society</a:t>
            </a:r>
            <a:r>
              <a:rPr lang="en-GB"/>
              <a:t>​</a:t>
            </a:r>
          </a:p>
          <a:p>
            <a:pPr marL="285750" indent="-285750" fontAlgn="base">
              <a:buFont typeface="Arial" panose="020B0604020202020204" pitchFamily="34" charset="0"/>
              <a:buChar char="•"/>
            </a:pPr>
            <a:r>
              <a:rPr lang="en-GB"/>
              <a:t>Much of the potential for innovation in the urban environment </a:t>
            </a:r>
            <a:r>
              <a:rPr lang="en-GB" b="1"/>
              <a:t>requires system solutions </a:t>
            </a:r>
            <a:r>
              <a:rPr lang="en-GB"/>
              <a:t>where the public sector and the business community collaborate, test and scale up​</a:t>
            </a:r>
          </a:p>
          <a:p>
            <a:pPr marL="285750" indent="-285750" fontAlgn="base">
              <a:buFont typeface="Arial" panose="020B0604020202020204" pitchFamily="34" charset="0"/>
              <a:buChar char="•"/>
            </a:pPr>
            <a:r>
              <a:rPr lang="en-GB"/>
              <a:t>In </a:t>
            </a:r>
            <a:r>
              <a:rPr lang="en-GB" err="1"/>
              <a:t>Skåne</a:t>
            </a:r>
            <a:r>
              <a:rPr lang="en-GB"/>
              <a:t>, there are </a:t>
            </a:r>
            <a:r>
              <a:rPr lang="en-GB" b="1"/>
              <a:t>important research strongholds  </a:t>
            </a:r>
            <a:r>
              <a:rPr lang="en-GB"/>
              <a:t>within the areas of climate environment, renewable energy and fuel, the Internet of Things as well as water and recycling​</a:t>
            </a:r>
          </a:p>
          <a:p>
            <a:pPr marL="285750" indent="-285750" fontAlgn="base">
              <a:buFont typeface="Arial" panose="020B0604020202020204" pitchFamily="34" charset="0"/>
              <a:buChar char="•"/>
            </a:pPr>
            <a:r>
              <a:rPr lang="en-GB"/>
              <a:t>The </a:t>
            </a:r>
            <a:r>
              <a:rPr lang="en-GB" err="1"/>
              <a:t>Skåne</a:t>
            </a:r>
            <a:r>
              <a:rPr lang="en-GB"/>
              <a:t> </a:t>
            </a:r>
            <a:r>
              <a:rPr lang="en-GB" b="1"/>
              <a:t>politicians highlight sustainable urban development as a strategically important area </a:t>
            </a:r>
            <a:r>
              <a:rPr lang="en-GB"/>
              <a:t>for further development​</a:t>
            </a:r>
          </a:p>
        </p:txBody>
      </p:sp>
      <p:sp>
        <p:nvSpPr>
          <p:cNvPr id="9" name="Rubrik 8">
            <a:extLst>
              <a:ext uri="{FF2B5EF4-FFF2-40B4-BE49-F238E27FC236}">
                <a16:creationId xmlns:a16="http://schemas.microsoft.com/office/drawing/2014/main" id="{C9227974-71DA-8246-BAD5-068373D29B0D}"/>
              </a:ext>
            </a:extLst>
          </p:cNvPr>
          <p:cNvSpPr>
            <a:spLocks noGrp="1"/>
          </p:cNvSpPr>
          <p:nvPr>
            <p:ph type="ctrTitle"/>
          </p:nvPr>
        </p:nvSpPr>
        <p:spPr/>
        <p:txBody>
          <a:bodyPr/>
          <a:lstStyle/>
          <a:p>
            <a:r>
              <a:rPr lang="en-GB"/>
              <a:t>Smart sustainable cities</a:t>
            </a:r>
            <a:r>
              <a:rPr lang="en-GB" b="0"/>
              <a:t>​</a:t>
            </a:r>
            <a:endParaRPr lang="en-GB"/>
          </a:p>
        </p:txBody>
      </p:sp>
    </p:spTree>
    <p:extLst>
      <p:ext uri="{BB962C8B-B14F-4D97-AF65-F5344CB8AC3E}">
        <p14:creationId xmlns:p14="http://schemas.microsoft.com/office/powerpoint/2010/main" val="3251006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descr="Sidnummer">
            <a:extLst>
              <a:ext uri="{FF2B5EF4-FFF2-40B4-BE49-F238E27FC236}">
                <a16:creationId xmlns:a16="http://schemas.microsoft.com/office/drawing/2014/main" id="{959011D4-4884-D24F-98FB-5AF60076AF42}"/>
              </a:ext>
            </a:extLst>
          </p:cNvPr>
          <p:cNvSpPr>
            <a:spLocks noGrp="1"/>
          </p:cNvSpPr>
          <p:nvPr>
            <p:ph type="sldNum" sz="quarter" idx="4"/>
          </p:nvPr>
        </p:nvSpPr>
        <p:spPr/>
        <p:txBody>
          <a:bodyPr lIns="46800" tIns="46800" rIns="46800" bIns="45720" anchor="ctr" anchorCtr="1"/>
          <a:lstStyle/>
          <a:p>
            <a:pPr algn="ctr"/>
            <a:fld id="{C1E69EDB-085D-3646-A64D-879957A4B620}" type="slidenum">
              <a:rPr lang="sv-SE" smtClean="0"/>
              <a:pPr algn="ctr"/>
              <a:t>41</a:t>
            </a:fld>
            <a:endParaRPr lang="sv-SE"/>
          </a:p>
        </p:txBody>
      </p:sp>
      <p:sp>
        <p:nvSpPr>
          <p:cNvPr id="3" name="Rubrik 2">
            <a:extLst>
              <a:ext uri="{FF2B5EF4-FFF2-40B4-BE49-F238E27FC236}">
                <a16:creationId xmlns:a16="http://schemas.microsoft.com/office/drawing/2014/main" id="{ECA26192-B8AC-2A42-A006-5A6DE52935A5}"/>
              </a:ext>
            </a:extLst>
          </p:cNvPr>
          <p:cNvSpPr>
            <a:spLocks noGrp="1"/>
          </p:cNvSpPr>
          <p:nvPr>
            <p:ph type="title"/>
          </p:nvPr>
        </p:nvSpPr>
        <p:spPr>
          <a:xfrm>
            <a:off x="0" y="4145464"/>
            <a:ext cx="5002698" cy="1391901"/>
          </a:xfrm>
        </p:spPr>
        <p:txBody>
          <a:bodyPr/>
          <a:lstStyle/>
          <a:p>
            <a:r>
              <a:rPr lang="en-GB" sz="4500"/>
              <a:t>Let us help you do</a:t>
            </a:r>
            <a:br>
              <a:rPr lang="en-GB" sz="4500"/>
            </a:br>
            <a:r>
              <a:rPr lang="en-GB" sz="4500"/>
              <a:t>business in </a:t>
            </a:r>
            <a:r>
              <a:rPr lang="en-GB" sz="4500" err="1"/>
              <a:t>Skåne</a:t>
            </a:r>
            <a:endParaRPr lang="en-GB" sz="4500"/>
          </a:p>
        </p:txBody>
      </p:sp>
      <p:sp>
        <p:nvSpPr>
          <p:cNvPr id="4" name="Underrubrik 3">
            <a:extLst>
              <a:ext uri="{FF2B5EF4-FFF2-40B4-BE49-F238E27FC236}">
                <a16:creationId xmlns:a16="http://schemas.microsoft.com/office/drawing/2014/main" id="{AF1BA7DD-30D0-1840-B516-CC52D45215CA}"/>
              </a:ext>
            </a:extLst>
          </p:cNvPr>
          <p:cNvSpPr>
            <a:spLocks noGrp="1"/>
          </p:cNvSpPr>
          <p:nvPr>
            <p:ph type="subTitle" idx="4294967295"/>
          </p:nvPr>
        </p:nvSpPr>
        <p:spPr>
          <a:xfrm>
            <a:off x="5758996" y="4200525"/>
            <a:ext cx="6045199" cy="1186273"/>
          </a:xfrm>
        </p:spPr>
        <p:txBody>
          <a:bodyPr vert="horz" wrap="square" lIns="0" tIns="108000" rIns="0" bIns="0" rtlCol="0" anchor="t">
            <a:spAutoFit/>
          </a:bodyPr>
          <a:lstStyle/>
          <a:p>
            <a:pPr marL="0" indent="0">
              <a:lnSpc>
                <a:spcPct val="100000"/>
              </a:lnSpc>
              <a:buNone/>
            </a:pPr>
            <a:r>
              <a:rPr lang="sv-SE" sz="1400" b="1" i="0" dirty="0" err="1">
                <a:effectLst/>
                <a:latin typeface="Open Sans" panose="020B0606030504020204" pitchFamily="34" charset="0"/>
              </a:rPr>
              <a:t>Invest</a:t>
            </a:r>
            <a:r>
              <a:rPr lang="sv-SE" sz="1400" b="1" i="0" dirty="0">
                <a:effectLst/>
                <a:latin typeface="Open Sans" panose="020B0606030504020204" pitchFamily="34" charset="0"/>
              </a:rPr>
              <a:t> in Skåne is the </a:t>
            </a:r>
            <a:r>
              <a:rPr lang="sv-SE" sz="1400" b="1" i="0" dirty="0" err="1">
                <a:effectLst/>
                <a:latin typeface="Open Sans" panose="020B0606030504020204" pitchFamily="34" charset="0"/>
              </a:rPr>
              <a:t>official</a:t>
            </a:r>
            <a:r>
              <a:rPr lang="sv-SE" sz="1400" b="1" i="0" dirty="0">
                <a:effectLst/>
                <a:latin typeface="Open Sans" panose="020B0606030504020204" pitchFamily="34" charset="0"/>
              </a:rPr>
              <a:t> investment promotion organisation for the </a:t>
            </a:r>
            <a:r>
              <a:rPr lang="sv-SE" sz="1400" b="1" i="0" dirty="0" err="1">
                <a:effectLst/>
                <a:latin typeface="Open Sans" panose="020B0606030504020204" pitchFamily="34" charset="0"/>
              </a:rPr>
              <a:t>southernmost</a:t>
            </a:r>
            <a:r>
              <a:rPr lang="sv-SE" sz="1400" b="1" i="0" dirty="0">
                <a:effectLst/>
                <a:latin typeface="Open Sans" panose="020B0606030504020204" pitchFamily="34" charset="0"/>
              </a:rPr>
              <a:t> part </a:t>
            </a:r>
            <a:r>
              <a:rPr lang="sv-SE" sz="1400" b="1" i="0" dirty="0" err="1">
                <a:effectLst/>
                <a:latin typeface="Open Sans" panose="020B0606030504020204" pitchFamily="34" charset="0"/>
              </a:rPr>
              <a:t>of</a:t>
            </a:r>
            <a:r>
              <a:rPr lang="sv-SE" sz="1400" b="1" i="0" dirty="0">
                <a:effectLst/>
                <a:latin typeface="Open Sans" panose="020B0606030504020204" pitchFamily="34" charset="0"/>
              </a:rPr>
              <a:t> Sweden. </a:t>
            </a:r>
            <a:r>
              <a:rPr lang="sv-SE" sz="1400" b="1" i="0" dirty="0" err="1">
                <a:effectLst/>
                <a:latin typeface="Open Sans" panose="020B0606030504020204" pitchFamily="34" charset="0"/>
              </a:rPr>
              <a:t>We</a:t>
            </a:r>
            <a:r>
              <a:rPr lang="sv-SE" sz="1400" b="1" i="0" dirty="0">
                <a:effectLst/>
                <a:latin typeface="Open Sans" panose="020B0606030504020204" pitchFamily="34" charset="0"/>
              </a:rPr>
              <a:t> </a:t>
            </a:r>
            <a:r>
              <a:rPr lang="sv-SE" sz="1400" b="1" i="0" dirty="0" err="1">
                <a:effectLst/>
                <a:latin typeface="Open Sans" panose="020B0606030504020204" pitchFamily="34" charset="0"/>
              </a:rPr>
              <a:t>help</a:t>
            </a:r>
            <a:r>
              <a:rPr lang="sv-SE" sz="1400" b="1" i="0" dirty="0">
                <a:effectLst/>
                <a:latin typeface="Open Sans" panose="020B0606030504020204" pitchFamily="34" charset="0"/>
              </a:rPr>
              <a:t> international </a:t>
            </a:r>
            <a:r>
              <a:rPr lang="sv-SE" sz="1400" b="1" i="0" dirty="0" err="1">
                <a:effectLst/>
                <a:latin typeface="Open Sans" panose="020B0606030504020204" pitchFamily="34" charset="0"/>
              </a:rPr>
              <a:t>companies</a:t>
            </a:r>
            <a:r>
              <a:rPr lang="sv-SE" sz="1400" b="1" i="0" dirty="0">
                <a:effectLst/>
                <a:latin typeface="Open Sans" panose="020B0606030504020204" pitchFamily="34" charset="0"/>
              </a:rPr>
              <a:t> </a:t>
            </a:r>
            <a:r>
              <a:rPr lang="sv-SE" sz="1400" b="1" i="0" dirty="0" err="1">
                <a:effectLst/>
                <a:latin typeface="Open Sans" panose="020B0606030504020204" pitchFamily="34" charset="0"/>
              </a:rPr>
              <a:t>invest</a:t>
            </a:r>
            <a:r>
              <a:rPr lang="sv-SE" sz="1400" b="1" i="0" dirty="0">
                <a:effectLst/>
                <a:latin typeface="Open Sans" panose="020B0606030504020204" pitchFamily="34" charset="0"/>
              </a:rPr>
              <a:t> and </a:t>
            </a:r>
            <a:r>
              <a:rPr lang="sv-SE" sz="1400" b="1" i="0" dirty="0" err="1">
                <a:effectLst/>
                <a:latin typeface="Open Sans" panose="020B0606030504020204" pitchFamily="34" charset="0"/>
              </a:rPr>
              <a:t>expand</a:t>
            </a:r>
            <a:r>
              <a:rPr lang="sv-SE" sz="1400" b="1" i="0" dirty="0">
                <a:effectLst/>
                <a:latin typeface="Open Sans" panose="020B0606030504020204" pitchFamily="34" charset="0"/>
              </a:rPr>
              <a:t> in the region and </a:t>
            </a:r>
            <a:r>
              <a:rPr lang="sv-SE" sz="1400" b="1" i="0" dirty="0" err="1">
                <a:effectLst/>
                <a:latin typeface="Open Sans" panose="020B0606030504020204" pitchFamily="34" charset="0"/>
              </a:rPr>
              <a:t>attracting</a:t>
            </a:r>
            <a:r>
              <a:rPr lang="sv-SE" sz="1400" b="1" i="0" dirty="0">
                <a:effectLst/>
                <a:latin typeface="Open Sans" panose="020B0606030504020204" pitchFamily="34" charset="0"/>
              </a:rPr>
              <a:t> </a:t>
            </a:r>
            <a:r>
              <a:rPr lang="sv-SE" sz="1400" b="1" i="0" dirty="0" err="1">
                <a:effectLst/>
                <a:latin typeface="Open Sans" panose="020B0606030504020204" pitchFamily="34" charset="0"/>
              </a:rPr>
              <a:t>valuable</a:t>
            </a:r>
            <a:r>
              <a:rPr lang="sv-SE" sz="1400" b="1" i="0" dirty="0">
                <a:effectLst/>
                <a:latin typeface="Open Sans" panose="020B0606030504020204" pitchFamily="34" charset="0"/>
              </a:rPr>
              <a:t> talent to the region, </a:t>
            </a:r>
            <a:r>
              <a:rPr lang="sv-SE" sz="1400" b="1" i="0" dirty="0" err="1">
                <a:effectLst/>
                <a:latin typeface="Open Sans" panose="020B0606030504020204" pitchFamily="34" charset="0"/>
              </a:rPr>
              <a:t>securing</a:t>
            </a:r>
            <a:r>
              <a:rPr lang="sv-SE" sz="1400" b="1" i="0" dirty="0">
                <a:effectLst/>
                <a:latin typeface="Open Sans" panose="020B0606030504020204" pitchFamily="34" charset="0"/>
              </a:rPr>
              <a:t> a </a:t>
            </a:r>
            <a:r>
              <a:rPr lang="sv-SE" sz="1400" b="1" i="0" dirty="0" err="1">
                <a:effectLst/>
                <a:latin typeface="Open Sans" panose="020B0606030504020204" pitchFamily="34" charset="0"/>
              </a:rPr>
              <a:t>skilled</a:t>
            </a:r>
            <a:r>
              <a:rPr lang="sv-SE" sz="1400" b="1" i="0" dirty="0">
                <a:effectLst/>
                <a:latin typeface="Open Sans" panose="020B0606030504020204" pitchFamily="34" charset="0"/>
              </a:rPr>
              <a:t>, diverse and </a:t>
            </a:r>
            <a:r>
              <a:rPr lang="sv-SE" sz="1400" b="1" i="0" dirty="0" err="1">
                <a:effectLst/>
                <a:latin typeface="Open Sans" panose="020B0606030504020204" pitchFamily="34" charset="0"/>
              </a:rPr>
              <a:t>competent</a:t>
            </a:r>
            <a:r>
              <a:rPr lang="sv-SE" sz="1400" b="1" i="0" dirty="0">
                <a:effectLst/>
                <a:latin typeface="Open Sans" panose="020B0606030504020204" pitchFamily="34" charset="0"/>
              </a:rPr>
              <a:t> </a:t>
            </a:r>
            <a:r>
              <a:rPr lang="sv-SE" sz="1400" b="1" i="0" dirty="0" err="1">
                <a:effectLst/>
                <a:latin typeface="Open Sans" panose="020B0606030504020204" pitchFamily="34" charset="0"/>
              </a:rPr>
              <a:t>workforce</a:t>
            </a:r>
            <a:r>
              <a:rPr lang="sv-SE" sz="1400" b="1" i="0" dirty="0">
                <a:effectLst/>
                <a:latin typeface="Open Sans" panose="020B0606030504020204" pitchFamily="34" charset="0"/>
              </a:rPr>
              <a:t> in Skåne, and the </a:t>
            </a:r>
            <a:r>
              <a:rPr lang="sv-SE" sz="1400" b="1" i="0" dirty="0" err="1">
                <a:effectLst/>
                <a:latin typeface="Open Sans" panose="020B0606030504020204" pitchFamily="34" charset="0"/>
              </a:rPr>
              <a:t>Greater</a:t>
            </a:r>
            <a:r>
              <a:rPr lang="sv-SE" sz="1400" b="1" i="0" dirty="0">
                <a:effectLst/>
                <a:latin typeface="Open Sans" panose="020B0606030504020204" pitchFamily="34" charset="0"/>
              </a:rPr>
              <a:t> Copenhagen region.</a:t>
            </a:r>
            <a:endParaRPr lang="en-GB" sz="1400" dirty="0">
              <a:cs typeface="Calibri"/>
            </a:endParaRPr>
          </a:p>
        </p:txBody>
      </p:sp>
      <p:sp>
        <p:nvSpPr>
          <p:cNvPr id="10" name="Platshållare för text 9">
            <a:extLst>
              <a:ext uri="{FF2B5EF4-FFF2-40B4-BE49-F238E27FC236}">
                <a16:creationId xmlns:a16="http://schemas.microsoft.com/office/drawing/2014/main" id="{6122BE36-5670-6A47-B03B-2B5FE1AFB0D8}"/>
              </a:ext>
            </a:extLst>
          </p:cNvPr>
          <p:cNvSpPr>
            <a:spLocks noGrp="1"/>
          </p:cNvSpPr>
          <p:nvPr>
            <p:ph type="body" sz="quarter" idx="4294967295"/>
          </p:nvPr>
        </p:nvSpPr>
        <p:spPr>
          <a:xfrm>
            <a:off x="0" y="3313113"/>
            <a:ext cx="1406525" cy="231775"/>
          </a:xfrm>
        </p:spPr>
        <p:txBody>
          <a:bodyPr/>
          <a:lstStyle/>
          <a:p>
            <a:pPr marL="0" indent="0">
              <a:buNone/>
            </a:pPr>
            <a:r>
              <a:rPr lang="sv-SE" sz="900">
                <a:solidFill>
                  <a:schemeClr val="bg1"/>
                </a:solidFill>
              </a:rPr>
              <a:t>@ </a:t>
            </a:r>
            <a:r>
              <a:rPr lang="sv-SE" sz="900" err="1">
                <a:solidFill>
                  <a:schemeClr val="bg1"/>
                </a:solidFill>
              </a:rPr>
              <a:t>Apelöga</a:t>
            </a:r>
            <a:endParaRPr lang="sv-SE" sz="90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5" name="Pennanteckning 4">
                <a:extLst>
                  <a:ext uri="{FF2B5EF4-FFF2-40B4-BE49-F238E27FC236}">
                    <a16:creationId xmlns:a16="http://schemas.microsoft.com/office/drawing/2014/main" id="{029C5C84-DEF2-799B-CD32-7E77F32C6306}"/>
                  </a:ext>
                </a:extLst>
              </p14:cNvPr>
              <p14:cNvContentPartPr/>
              <p14:nvPr/>
            </p14:nvContentPartPr>
            <p14:xfrm>
              <a:off x="6669640" y="1138718"/>
              <a:ext cx="8561" cy="8561"/>
            </p14:xfrm>
          </p:contentPart>
        </mc:Choice>
        <mc:Fallback xmlns="">
          <p:pic>
            <p:nvPicPr>
              <p:cNvPr id="5" name="Pennanteckning 4">
                <a:extLst>
                  <a:ext uri="{FF2B5EF4-FFF2-40B4-BE49-F238E27FC236}">
                    <a16:creationId xmlns:a16="http://schemas.microsoft.com/office/drawing/2014/main" id="{029C5C84-DEF2-799B-CD32-7E77F32C6306}"/>
                  </a:ext>
                </a:extLst>
              </p:cNvPr>
              <p:cNvPicPr/>
              <p:nvPr/>
            </p:nvPicPr>
            <p:blipFill>
              <a:blip r:embed="rId4"/>
              <a:stretch>
                <a:fillRect/>
              </a:stretch>
            </p:blipFill>
            <p:spPr>
              <a:xfrm>
                <a:off x="6241590" y="710668"/>
                <a:ext cx="856100" cy="856100"/>
              </a:xfrm>
              <a:prstGeom prst="rect">
                <a:avLst/>
              </a:prstGeom>
            </p:spPr>
          </p:pic>
        </mc:Fallback>
      </mc:AlternateContent>
      <p:pic>
        <p:nvPicPr>
          <p:cNvPr id="7" name="Bildobjekt 6" descr="En bild som visar text&#10;&#10;Automatiskt genererad beskrivning">
            <a:extLst>
              <a:ext uri="{FF2B5EF4-FFF2-40B4-BE49-F238E27FC236}">
                <a16:creationId xmlns:a16="http://schemas.microsoft.com/office/drawing/2014/main" id="{944395AE-1E34-AFE5-89FD-34DB76C3E2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705"/>
            <a:ext cx="12192000" cy="3843867"/>
          </a:xfrm>
          <a:prstGeom prst="rect">
            <a:avLst/>
          </a:prstGeom>
        </p:spPr>
      </p:pic>
    </p:spTree>
    <p:extLst>
      <p:ext uri="{BB962C8B-B14F-4D97-AF65-F5344CB8AC3E}">
        <p14:creationId xmlns:p14="http://schemas.microsoft.com/office/powerpoint/2010/main" val="42763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Platshållare för bildnummer 4" descr="Sidnummer">
            <a:extLst>
              <a:ext uri="{FF2B5EF4-FFF2-40B4-BE49-F238E27FC236}">
                <a16:creationId xmlns:a16="http://schemas.microsoft.com/office/drawing/2014/main" id="{58D67652-9A86-D746-B294-C88B10C60FFF}"/>
              </a:ext>
            </a:extLst>
          </p:cNvPr>
          <p:cNvSpPr>
            <a:spLocks noGrp="1"/>
          </p:cNvSpPr>
          <p:nvPr>
            <p:ph type="sldNum" sz="quarter" idx="4"/>
          </p:nvPr>
        </p:nvSpPr>
        <p:spPr/>
        <p:txBody>
          <a:bodyPr/>
          <a:lstStyle/>
          <a:p>
            <a:fld id="{C1E69EDB-085D-3646-A64D-879957A4B620}" type="slidenum">
              <a:rPr lang="sv-SE" smtClean="0"/>
              <a:t>42</a:t>
            </a:fld>
            <a:endParaRPr lang="sv-SE"/>
          </a:p>
        </p:txBody>
      </p:sp>
      <p:sp>
        <p:nvSpPr>
          <p:cNvPr id="3" name="Rubrik 2">
            <a:extLst>
              <a:ext uri="{FF2B5EF4-FFF2-40B4-BE49-F238E27FC236}">
                <a16:creationId xmlns:a16="http://schemas.microsoft.com/office/drawing/2014/main" id="{B040B9C5-78DA-3041-88A0-07667CEFCE82}"/>
              </a:ext>
            </a:extLst>
          </p:cNvPr>
          <p:cNvSpPr>
            <a:spLocks noGrp="1"/>
          </p:cNvSpPr>
          <p:nvPr>
            <p:ph type="title" idx="4294967295"/>
          </p:nvPr>
        </p:nvSpPr>
        <p:spPr>
          <a:xfrm>
            <a:off x="479425" y="340179"/>
            <a:ext cx="10515600" cy="606425"/>
          </a:xfrm>
        </p:spPr>
        <p:txBody>
          <a:bodyPr/>
          <a:lstStyle/>
          <a:p>
            <a:r>
              <a:rPr lang="sv-SE" dirty="0" err="1"/>
              <a:t>Invest</a:t>
            </a:r>
            <a:r>
              <a:rPr lang="sv-SE" dirty="0"/>
              <a:t> in </a:t>
            </a:r>
            <a:r>
              <a:rPr lang="sv-SE" dirty="0" err="1"/>
              <a:t>Skåne’s</a:t>
            </a:r>
            <a:r>
              <a:rPr lang="sv-SE" dirty="0"/>
              <a:t> services</a:t>
            </a:r>
          </a:p>
        </p:txBody>
      </p:sp>
      <p:sp>
        <p:nvSpPr>
          <p:cNvPr id="49" name="textruta 48">
            <a:extLst>
              <a:ext uri="{FF2B5EF4-FFF2-40B4-BE49-F238E27FC236}">
                <a16:creationId xmlns:a16="http://schemas.microsoft.com/office/drawing/2014/main" id="{F54E51B3-89C1-0B40-A6BE-54B645790F2D}"/>
              </a:ext>
            </a:extLst>
          </p:cNvPr>
          <p:cNvSpPr txBox="1"/>
          <p:nvPr/>
        </p:nvSpPr>
        <p:spPr>
          <a:xfrm>
            <a:off x="619967" y="3247289"/>
            <a:ext cx="2217903" cy="646331"/>
          </a:xfrm>
          <a:prstGeom prst="rect">
            <a:avLst/>
          </a:prstGeom>
          <a:solidFill>
            <a:schemeClr val="bg1"/>
          </a:solidFill>
        </p:spPr>
        <p:txBody>
          <a:bodyPr wrap="square" rtlCol="0">
            <a:spAutoFit/>
          </a:bodyPr>
          <a:lstStyle/>
          <a:p>
            <a:pPr algn="ctr" defTabSz="825500" hangingPunct="0">
              <a:lnSpc>
                <a:spcPct val="100000"/>
              </a:lnSpc>
              <a:spcBef>
                <a:spcPts val="0"/>
              </a:spcBef>
            </a:pPr>
            <a:r>
              <a:rPr lang="en-GB" b="1">
                <a:sym typeface="Calibri"/>
              </a:rPr>
              <a:t>Establishment</a:t>
            </a:r>
            <a:r>
              <a:rPr lang="en-GB" b="1"/>
              <a:t> </a:t>
            </a:r>
            <a:r>
              <a:rPr lang="en-GB" b="1">
                <a:sym typeface="Calibri"/>
              </a:rPr>
              <a:t>services</a:t>
            </a:r>
          </a:p>
        </p:txBody>
      </p:sp>
      <p:grpSp>
        <p:nvGrpSpPr>
          <p:cNvPr id="50" name="Grupp 49">
            <a:extLst>
              <a:ext uri="{FF2B5EF4-FFF2-40B4-BE49-F238E27FC236}">
                <a16:creationId xmlns:a16="http://schemas.microsoft.com/office/drawing/2014/main" id="{9C8D59CA-F7A1-3244-B6B0-E4C2838CE055}"/>
              </a:ext>
              <a:ext uri="{C183D7F6-B498-43B3-948B-1728B52AA6E4}">
                <adec:decorative xmlns:adec="http://schemas.microsoft.com/office/drawing/2017/decorative" val="1"/>
              </a:ext>
            </a:extLst>
          </p:cNvPr>
          <p:cNvGrpSpPr/>
          <p:nvPr/>
        </p:nvGrpSpPr>
        <p:grpSpPr>
          <a:xfrm>
            <a:off x="4177307" y="1603898"/>
            <a:ext cx="1612674" cy="1612674"/>
            <a:chOff x="2833834" y="2117512"/>
            <a:chExt cx="1840011" cy="1840011"/>
          </a:xfrm>
        </p:grpSpPr>
        <p:sp>
          <p:nvSpPr>
            <p:cNvPr id="51" name="Ellips 50">
              <a:extLst>
                <a:ext uri="{FF2B5EF4-FFF2-40B4-BE49-F238E27FC236}">
                  <a16:creationId xmlns:a16="http://schemas.microsoft.com/office/drawing/2014/main" id="{8689FD17-C62D-9A4D-9E1C-305562118CA7}"/>
                </a:ext>
              </a:extLst>
            </p:cNvPr>
            <p:cNvSpPr/>
            <p:nvPr/>
          </p:nvSpPr>
          <p:spPr>
            <a:xfrm>
              <a:off x="2833834" y="2117512"/>
              <a:ext cx="1840011" cy="1840011"/>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2" name="Bild 51">
              <a:extLst>
                <a:ext uri="{FF2B5EF4-FFF2-40B4-BE49-F238E27FC236}">
                  <a16:creationId xmlns:a16="http://schemas.microsoft.com/office/drawing/2014/main" id="{53D0C143-0A59-BF4C-99A8-FCD3592EC5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4611" y="2468289"/>
              <a:ext cx="1138457" cy="1138457"/>
            </a:xfrm>
            <a:prstGeom prst="rect">
              <a:avLst/>
            </a:prstGeom>
          </p:spPr>
        </p:pic>
      </p:grpSp>
      <p:sp>
        <p:nvSpPr>
          <p:cNvPr id="53" name="textruta 52">
            <a:extLst>
              <a:ext uri="{FF2B5EF4-FFF2-40B4-BE49-F238E27FC236}">
                <a16:creationId xmlns:a16="http://schemas.microsoft.com/office/drawing/2014/main" id="{692F0B0B-9A74-DE47-B07D-FCA84A881D95}"/>
              </a:ext>
            </a:extLst>
          </p:cNvPr>
          <p:cNvSpPr txBox="1"/>
          <p:nvPr/>
        </p:nvSpPr>
        <p:spPr>
          <a:xfrm>
            <a:off x="3874191" y="3247289"/>
            <a:ext cx="2217903" cy="646331"/>
          </a:xfrm>
          <a:prstGeom prst="rect">
            <a:avLst/>
          </a:prstGeom>
          <a:solidFill>
            <a:schemeClr val="bg1"/>
          </a:solidFill>
        </p:spPr>
        <p:txBody>
          <a:bodyPr wrap="square" rtlCol="0">
            <a:spAutoFit/>
          </a:bodyPr>
          <a:lstStyle/>
          <a:p>
            <a:pPr algn="ctr" defTabSz="825500" hangingPunct="0">
              <a:lnSpc>
                <a:spcPct val="100000"/>
              </a:lnSpc>
              <a:spcBef>
                <a:spcPts val="0"/>
              </a:spcBef>
            </a:pPr>
            <a:r>
              <a:rPr lang="en-GB" b="1">
                <a:sym typeface="Calibri"/>
              </a:rPr>
              <a:t>Market and industry opportunities</a:t>
            </a:r>
          </a:p>
        </p:txBody>
      </p:sp>
      <p:grpSp>
        <p:nvGrpSpPr>
          <p:cNvPr id="54" name="Grupp 53">
            <a:extLst>
              <a:ext uri="{FF2B5EF4-FFF2-40B4-BE49-F238E27FC236}">
                <a16:creationId xmlns:a16="http://schemas.microsoft.com/office/drawing/2014/main" id="{A6F64425-B505-8C4B-A6E6-D7D01387D709}"/>
              </a:ext>
              <a:ext uri="{C183D7F6-B498-43B3-948B-1728B52AA6E4}">
                <adec:decorative xmlns:adec="http://schemas.microsoft.com/office/drawing/2017/decorative" val="1"/>
              </a:ext>
            </a:extLst>
          </p:cNvPr>
          <p:cNvGrpSpPr/>
          <p:nvPr/>
        </p:nvGrpSpPr>
        <p:grpSpPr>
          <a:xfrm>
            <a:off x="7566250" y="1603898"/>
            <a:ext cx="1612674" cy="1612674"/>
            <a:chOff x="5153451" y="2117512"/>
            <a:chExt cx="1840011" cy="1840011"/>
          </a:xfrm>
        </p:grpSpPr>
        <p:sp>
          <p:nvSpPr>
            <p:cNvPr id="55" name="Ellips 54">
              <a:extLst>
                <a:ext uri="{FF2B5EF4-FFF2-40B4-BE49-F238E27FC236}">
                  <a16:creationId xmlns:a16="http://schemas.microsoft.com/office/drawing/2014/main" id="{257FBE79-27FB-C04F-85F7-625C6FF2AA83}"/>
                </a:ext>
              </a:extLst>
            </p:cNvPr>
            <p:cNvSpPr/>
            <p:nvPr/>
          </p:nvSpPr>
          <p:spPr>
            <a:xfrm>
              <a:off x="5153451" y="2117512"/>
              <a:ext cx="1840011" cy="1840011"/>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6" name="Bild 55">
              <a:extLst>
                <a:ext uri="{FF2B5EF4-FFF2-40B4-BE49-F238E27FC236}">
                  <a16:creationId xmlns:a16="http://schemas.microsoft.com/office/drawing/2014/main" id="{698EE54A-EB3F-A242-AEF1-C3C8D4C66AD0}"/>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496" t="2496" r="2496" b="2496"/>
            <a:stretch/>
          </p:blipFill>
          <p:spPr>
            <a:xfrm>
              <a:off x="5328223" y="2292284"/>
              <a:ext cx="1490466" cy="1490466"/>
            </a:xfrm>
            <a:prstGeom prst="rect">
              <a:avLst/>
            </a:prstGeom>
          </p:spPr>
        </p:pic>
      </p:grpSp>
      <p:sp>
        <p:nvSpPr>
          <p:cNvPr id="57" name="textruta 56">
            <a:extLst>
              <a:ext uri="{FF2B5EF4-FFF2-40B4-BE49-F238E27FC236}">
                <a16:creationId xmlns:a16="http://schemas.microsoft.com/office/drawing/2014/main" id="{BB676AC7-C045-5E40-81EA-E306D40D5156}"/>
              </a:ext>
            </a:extLst>
          </p:cNvPr>
          <p:cNvSpPr txBox="1"/>
          <p:nvPr/>
        </p:nvSpPr>
        <p:spPr>
          <a:xfrm>
            <a:off x="7263134" y="3247289"/>
            <a:ext cx="2217903" cy="646331"/>
          </a:xfrm>
          <a:prstGeom prst="rect">
            <a:avLst/>
          </a:prstGeom>
          <a:solidFill>
            <a:schemeClr val="bg1"/>
          </a:solidFill>
        </p:spPr>
        <p:txBody>
          <a:bodyPr wrap="square" rtlCol="0">
            <a:spAutoFit/>
          </a:bodyPr>
          <a:lstStyle/>
          <a:p>
            <a:pPr algn="ctr" defTabSz="825500" hangingPunct="0">
              <a:lnSpc>
                <a:spcPct val="100000"/>
              </a:lnSpc>
              <a:spcBef>
                <a:spcPts val="0"/>
              </a:spcBef>
            </a:pPr>
            <a:r>
              <a:rPr lang="en-GB" b="1">
                <a:sym typeface="Calibri"/>
              </a:rPr>
              <a:t>Innovation and talent scouting</a:t>
            </a:r>
          </a:p>
        </p:txBody>
      </p:sp>
      <p:sp>
        <p:nvSpPr>
          <p:cNvPr id="61" name="textruta 60">
            <a:extLst>
              <a:ext uri="{FF2B5EF4-FFF2-40B4-BE49-F238E27FC236}">
                <a16:creationId xmlns:a16="http://schemas.microsoft.com/office/drawing/2014/main" id="{C7DC9D40-75AC-AD46-8814-5BD2F3F18767}"/>
              </a:ext>
            </a:extLst>
          </p:cNvPr>
          <p:cNvSpPr txBox="1"/>
          <p:nvPr/>
        </p:nvSpPr>
        <p:spPr>
          <a:xfrm>
            <a:off x="5158098" y="5496243"/>
            <a:ext cx="3093571" cy="369332"/>
          </a:xfrm>
          <a:prstGeom prst="rect">
            <a:avLst/>
          </a:prstGeom>
          <a:solidFill>
            <a:schemeClr val="bg1"/>
          </a:solidFill>
        </p:spPr>
        <p:txBody>
          <a:bodyPr wrap="square" lIns="91440" tIns="45720" rIns="91440" bIns="45720" rtlCol="0" anchor="t">
            <a:spAutoFit/>
          </a:bodyPr>
          <a:lstStyle/>
          <a:p>
            <a:pPr algn="ctr"/>
            <a:r>
              <a:rPr lang="en-GB" b="1"/>
              <a:t>Investment opportunities</a:t>
            </a:r>
            <a:endParaRPr lang="sv-SE" err="1"/>
          </a:p>
        </p:txBody>
      </p:sp>
      <p:grpSp>
        <p:nvGrpSpPr>
          <p:cNvPr id="62" name="Grupp 61">
            <a:extLst>
              <a:ext uri="{FF2B5EF4-FFF2-40B4-BE49-F238E27FC236}">
                <a16:creationId xmlns:a16="http://schemas.microsoft.com/office/drawing/2014/main" id="{F3D0914B-2C1E-5F40-83AD-3DF5F6645A81}"/>
              </a:ext>
              <a:ext uri="{C183D7F6-B498-43B3-948B-1728B52AA6E4}">
                <adec:decorative xmlns:adec="http://schemas.microsoft.com/office/drawing/2017/decorative" val="1"/>
              </a:ext>
            </a:extLst>
          </p:cNvPr>
          <p:cNvGrpSpPr/>
          <p:nvPr/>
        </p:nvGrpSpPr>
        <p:grpSpPr>
          <a:xfrm>
            <a:off x="2320534" y="3869692"/>
            <a:ext cx="1612674" cy="1612674"/>
            <a:chOff x="9792686" y="2117512"/>
            <a:chExt cx="1840011" cy="1840011"/>
          </a:xfrm>
        </p:grpSpPr>
        <p:sp>
          <p:nvSpPr>
            <p:cNvPr id="63" name="Ellips 62">
              <a:extLst>
                <a:ext uri="{FF2B5EF4-FFF2-40B4-BE49-F238E27FC236}">
                  <a16:creationId xmlns:a16="http://schemas.microsoft.com/office/drawing/2014/main" id="{6C337D18-A124-1746-A351-E0DC79B86FB2}"/>
                </a:ext>
              </a:extLst>
            </p:cNvPr>
            <p:cNvSpPr/>
            <p:nvPr/>
          </p:nvSpPr>
          <p:spPr>
            <a:xfrm>
              <a:off x="9792686" y="2117512"/>
              <a:ext cx="1840011" cy="1840011"/>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4" name="Bild 63">
              <a:hlinkClick r:id="rId7" action="ppaction://hlinksldjump"/>
              <a:extLst>
                <a:ext uri="{FF2B5EF4-FFF2-40B4-BE49-F238E27FC236}">
                  <a16:creationId xmlns:a16="http://schemas.microsoft.com/office/drawing/2014/main" id="{073ADDDA-782A-DE4E-BB55-1427638F29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43463" y="2468289"/>
              <a:ext cx="1138457" cy="1138457"/>
            </a:xfrm>
            <a:prstGeom prst="rect">
              <a:avLst/>
            </a:prstGeom>
          </p:spPr>
        </p:pic>
      </p:grpSp>
      <p:sp>
        <p:nvSpPr>
          <p:cNvPr id="65" name="textruta 64">
            <a:extLst>
              <a:ext uri="{FF2B5EF4-FFF2-40B4-BE49-F238E27FC236}">
                <a16:creationId xmlns:a16="http://schemas.microsoft.com/office/drawing/2014/main" id="{94FF3CC7-29D4-094F-9805-42E0779D1B69}"/>
              </a:ext>
            </a:extLst>
          </p:cNvPr>
          <p:cNvSpPr txBox="1"/>
          <p:nvPr/>
        </p:nvSpPr>
        <p:spPr>
          <a:xfrm>
            <a:off x="2017418" y="5496243"/>
            <a:ext cx="2217903" cy="369332"/>
          </a:xfrm>
          <a:prstGeom prst="rect">
            <a:avLst/>
          </a:prstGeom>
          <a:solidFill>
            <a:schemeClr val="bg1"/>
          </a:solidFill>
        </p:spPr>
        <p:txBody>
          <a:bodyPr wrap="square" rtlCol="0">
            <a:spAutoFit/>
          </a:bodyPr>
          <a:lstStyle/>
          <a:p>
            <a:pPr algn="ctr" defTabSz="825500" hangingPunct="0">
              <a:lnSpc>
                <a:spcPct val="100000"/>
              </a:lnSpc>
              <a:spcBef>
                <a:spcPts val="0"/>
              </a:spcBef>
            </a:pPr>
            <a:r>
              <a:rPr lang="en-GB" b="1">
                <a:sym typeface="Calibri"/>
              </a:rPr>
              <a:t>Expansion services</a:t>
            </a:r>
          </a:p>
        </p:txBody>
      </p:sp>
      <p:grpSp>
        <p:nvGrpSpPr>
          <p:cNvPr id="66" name="Grupp 65">
            <a:extLst>
              <a:ext uri="{FF2B5EF4-FFF2-40B4-BE49-F238E27FC236}">
                <a16:creationId xmlns:a16="http://schemas.microsoft.com/office/drawing/2014/main" id="{A1F81041-E663-E443-83D1-CB06B4E8C2C2}"/>
              </a:ext>
              <a:ext uri="{C183D7F6-B498-43B3-948B-1728B52AA6E4}">
                <adec:decorative xmlns:adec="http://schemas.microsoft.com/office/drawing/2017/decorative" val="1"/>
              </a:ext>
            </a:extLst>
          </p:cNvPr>
          <p:cNvGrpSpPr/>
          <p:nvPr/>
        </p:nvGrpSpPr>
        <p:grpSpPr>
          <a:xfrm>
            <a:off x="923083" y="1603898"/>
            <a:ext cx="1612674" cy="1612674"/>
            <a:chOff x="514217" y="2117512"/>
            <a:chExt cx="1840011" cy="1840011"/>
          </a:xfrm>
        </p:grpSpPr>
        <p:pic>
          <p:nvPicPr>
            <p:cNvPr id="67" name="Bild 66">
              <a:extLst>
                <a:ext uri="{FF2B5EF4-FFF2-40B4-BE49-F238E27FC236}">
                  <a16:creationId xmlns:a16="http://schemas.microsoft.com/office/drawing/2014/main" id="{2C4E45E6-4C54-E74F-AC09-FEFAC51A31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4994" y="2468289"/>
              <a:ext cx="1138457" cy="1138457"/>
            </a:xfrm>
            <a:prstGeom prst="rect">
              <a:avLst/>
            </a:prstGeom>
          </p:spPr>
        </p:pic>
        <p:sp>
          <p:nvSpPr>
            <p:cNvPr id="68" name="Ellips 67">
              <a:extLst>
                <a:ext uri="{FF2B5EF4-FFF2-40B4-BE49-F238E27FC236}">
                  <a16:creationId xmlns:a16="http://schemas.microsoft.com/office/drawing/2014/main" id="{EEED84D2-50BA-B04A-BF0D-114577F32D11}"/>
                </a:ext>
              </a:extLst>
            </p:cNvPr>
            <p:cNvSpPr/>
            <p:nvPr/>
          </p:nvSpPr>
          <p:spPr>
            <a:xfrm>
              <a:off x="514217" y="2117512"/>
              <a:ext cx="1840011" cy="1840011"/>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9" name="Bild 68">
              <a:extLst>
                <a:ext uri="{FF2B5EF4-FFF2-40B4-BE49-F238E27FC236}">
                  <a16:creationId xmlns:a16="http://schemas.microsoft.com/office/drawing/2014/main" id="{1766FAA3-918F-5B43-8B4A-C1B64E9D21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4994" y="2468289"/>
              <a:ext cx="1138457" cy="1138457"/>
            </a:xfrm>
            <a:prstGeom prst="rect">
              <a:avLst/>
            </a:prstGeom>
          </p:spPr>
        </p:pic>
      </p:grpSp>
      <p:sp>
        <p:nvSpPr>
          <p:cNvPr id="70" name="Rubrik 3">
            <a:extLst>
              <a:ext uri="{FF2B5EF4-FFF2-40B4-BE49-F238E27FC236}">
                <a16:creationId xmlns:a16="http://schemas.microsoft.com/office/drawing/2014/main" id="{C62B6E45-5B91-2744-BB54-103E4A055E1B}"/>
              </a:ext>
            </a:extLst>
          </p:cNvPr>
          <p:cNvSpPr txBox="1">
            <a:spLocks/>
          </p:cNvSpPr>
          <p:nvPr/>
        </p:nvSpPr>
        <p:spPr>
          <a:xfrm>
            <a:off x="0" y="1006779"/>
            <a:ext cx="5060515" cy="394705"/>
          </a:xfrm>
          <a:prstGeom prst="rect">
            <a:avLst/>
          </a:prstGeom>
          <a:noFill/>
        </p:spPr>
        <p:txBody>
          <a:bodyPr vert="horz" wrap="square" lIns="468000" tIns="72000" rIns="180000" bIns="72000" rtlCol="0" anchor="t" anchorCtr="0">
            <a:sp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en-GB" sz="1800">
                <a:solidFill>
                  <a:schemeClr val="tx1"/>
                </a:solidFill>
              </a:rPr>
              <a:t>Investment promotion</a:t>
            </a:r>
          </a:p>
        </p:txBody>
      </p:sp>
      <p:grpSp>
        <p:nvGrpSpPr>
          <p:cNvPr id="4" name="Grupp 3">
            <a:extLst>
              <a:ext uri="{FF2B5EF4-FFF2-40B4-BE49-F238E27FC236}">
                <a16:creationId xmlns:a16="http://schemas.microsoft.com/office/drawing/2014/main" id="{A5E30D2F-BCC7-42CB-847B-60E88150BC12}"/>
              </a:ext>
              <a:ext uri="{C183D7F6-B498-43B3-948B-1728B52AA6E4}">
                <adec:decorative xmlns:adec="http://schemas.microsoft.com/office/drawing/2017/decorative" val="1"/>
              </a:ext>
            </a:extLst>
          </p:cNvPr>
          <p:cNvGrpSpPr/>
          <p:nvPr/>
        </p:nvGrpSpPr>
        <p:grpSpPr>
          <a:xfrm>
            <a:off x="9583593" y="3869692"/>
            <a:ext cx="1612674" cy="1612674"/>
            <a:chOff x="7473068" y="2117512"/>
            <a:chExt cx="1840011" cy="1840011"/>
          </a:xfrm>
        </p:grpSpPr>
        <p:sp>
          <p:nvSpPr>
            <p:cNvPr id="28" name="Ellips 27">
              <a:extLst>
                <a:ext uri="{FF2B5EF4-FFF2-40B4-BE49-F238E27FC236}">
                  <a16:creationId xmlns:a16="http://schemas.microsoft.com/office/drawing/2014/main" id="{D86A3CF1-B6A9-4C4F-9CF3-6A797A816BF8}"/>
                </a:ext>
              </a:extLst>
            </p:cNvPr>
            <p:cNvSpPr/>
            <p:nvPr/>
          </p:nvSpPr>
          <p:spPr>
            <a:xfrm>
              <a:off x="7473068" y="2117512"/>
              <a:ext cx="1840011" cy="1840011"/>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9" name="Bild 28">
              <a:hlinkClick r:id="rId12" action="ppaction://hlinksldjump"/>
              <a:extLst>
                <a:ext uri="{FF2B5EF4-FFF2-40B4-BE49-F238E27FC236}">
                  <a16:creationId xmlns:a16="http://schemas.microsoft.com/office/drawing/2014/main" id="{378784AB-D8AD-46E6-9834-4297402D657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23845" y="2468289"/>
              <a:ext cx="1138457" cy="1138457"/>
            </a:xfrm>
            <a:prstGeom prst="rect">
              <a:avLst/>
            </a:prstGeom>
          </p:spPr>
        </p:pic>
      </p:grpSp>
      <p:sp>
        <p:nvSpPr>
          <p:cNvPr id="6" name="textruta 5">
            <a:extLst>
              <a:ext uri="{FF2B5EF4-FFF2-40B4-BE49-F238E27FC236}">
                <a16:creationId xmlns:a16="http://schemas.microsoft.com/office/drawing/2014/main" id="{13DDFAE6-CD81-4A26-856C-B0900434E0AF}"/>
              </a:ext>
            </a:extLst>
          </p:cNvPr>
          <p:cNvSpPr txBox="1"/>
          <p:nvPr/>
        </p:nvSpPr>
        <p:spPr>
          <a:xfrm>
            <a:off x="9280477" y="5496243"/>
            <a:ext cx="2217903" cy="369332"/>
          </a:xfrm>
          <a:prstGeom prst="rect">
            <a:avLst/>
          </a:prstGeom>
          <a:solidFill>
            <a:schemeClr val="bg1"/>
          </a:solidFill>
        </p:spPr>
        <p:txBody>
          <a:bodyPr wrap="square" rtlCol="0">
            <a:spAutoFit/>
          </a:bodyPr>
          <a:lstStyle/>
          <a:p>
            <a:pPr algn="ctr"/>
            <a:r>
              <a:rPr lang="en-GB" b="1"/>
              <a:t>Site selection</a:t>
            </a:r>
          </a:p>
        </p:txBody>
      </p:sp>
      <p:grpSp>
        <p:nvGrpSpPr>
          <p:cNvPr id="9" name="Grupp 8">
            <a:extLst>
              <a:ext uri="{FF2B5EF4-FFF2-40B4-BE49-F238E27FC236}">
                <a16:creationId xmlns:a16="http://schemas.microsoft.com/office/drawing/2014/main" id="{88CE980D-4613-48DB-820A-0B098F3ED2F9}"/>
              </a:ext>
            </a:extLst>
          </p:cNvPr>
          <p:cNvGrpSpPr/>
          <p:nvPr/>
        </p:nvGrpSpPr>
        <p:grpSpPr>
          <a:xfrm>
            <a:off x="5899048" y="3869692"/>
            <a:ext cx="1612674" cy="1612674"/>
            <a:chOff x="5612271" y="4079348"/>
            <a:chExt cx="1612674" cy="1612674"/>
          </a:xfrm>
        </p:grpSpPr>
        <p:sp>
          <p:nvSpPr>
            <p:cNvPr id="59" name="Ellips 58">
              <a:extLst>
                <a:ext uri="{FF2B5EF4-FFF2-40B4-BE49-F238E27FC236}">
                  <a16:creationId xmlns:a16="http://schemas.microsoft.com/office/drawing/2014/main" id="{41E61207-F4AF-DD45-9AD4-53FD83EDB0C7}"/>
                </a:ext>
              </a:extLst>
            </p:cNvPr>
            <p:cNvSpPr/>
            <p:nvPr/>
          </p:nvSpPr>
          <p:spPr>
            <a:xfrm>
              <a:off x="5612271" y="4079348"/>
              <a:ext cx="1612674" cy="1612674"/>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 7">
              <a:hlinkClick r:id="rId12" action="ppaction://hlinksldjump"/>
              <a:extLst>
                <a:ext uri="{FF2B5EF4-FFF2-40B4-BE49-F238E27FC236}">
                  <a16:creationId xmlns:a16="http://schemas.microsoft.com/office/drawing/2014/main" id="{296C88D2-AA1C-4476-936B-8B3EAD340076}"/>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849319" y="4316455"/>
              <a:ext cx="1138457" cy="1138457"/>
            </a:xfrm>
            <a:prstGeom prst="rect">
              <a:avLst/>
            </a:prstGeom>
          </p:spPr>
        </p:pic>
      </p:grpSp>
    </p:spTree>
    <p:extLst>
      <p:ext uri="{BB962C8B-B14F-4D97-AF65-F5344CB8AC3E}">
        <p14:creationId xmlns:p14="http://schemas.microsoft.com/office/powerpoint/2010/main" val="263778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anim calcmode="lin" valueType="num">
                                      <p:cBhvr>
                                        <p:cTn id="11" dur="500" fill="hold"/>
                                        <p:tgtEl>
                                          <p:spTgt spid="49"/>
                                        </p:tgtEl>
                                        <p:attrNameLst>
                                          <p:attrName>ppt_x</p:attrName>
                                        </p:attrNameLst>
                                      </p:cBhvr>
                                      <p:tavLst>
                                        <p:tav tm="0">
                                          <p:val>
                                            <p:strVal val="#ppt_x"/>
                                          </p:val>
                                        </p:tav>
                                        <p:tav tm="100000">
                                          <p:val>
                                            <p:strVal val="#ppt_x"/>
                                          </p:val>
                                        </p:tav>
                                      </p:tavLst>
                                    </p:anim>
                                    <p:anim calcmode="lin" valueType="num">
                                      <p:cBhvr>
                                        <p:cTn id="12" dur="500" fill="hold"/>
                                        <p:tgtEl>
                                          <p:spTgt spid="49"/>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50"/>
                                        </p:tgtEl>
                                        <p:attrNameLst>
                                          <p:attrName>style.visibility</p:attrName>
                                        </p:attrNameLst>
                                      </p:cBhvr>
                                      <p:to>
                                        <p:strVal val="visible"/>
                                      </p:to>
                                    </p:se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anim calcmode="lin" valueType="num">
                                      <p:cBhvr>
                                        <p:cTn id="20" dur="500" fill="hold"/>
                                        <p:tgtEl>
                                          <p:spTgt spid="53"/>
                                        </p:tgtEl>
                                        <p:attrNameLst>
                                          <p:attrName>ppt_x</p:attrName>
                                        </p:attrNameLst>
                                      </p:cBhvr>
                                      <p:tavLst>
                                        <p:tav tm="0">
                                          <p:val>
                                            <p:strVal val="#ppt_x"/>
                                          </p:val>
                                        </p:tav>
                                        <p:tav tm="100000">
                                          <p:val>
                                            <p:strVal val="#ppt_x"/>
                                          </p:val>
                                        </p:tav>
                                      </p:tavLst>
                                    </p:anim>
                                    <p:anim calcmode="lin" valueType="num">
                                      <p:cBhvr>
                                        <p:cTn id="21" dur="500" fill="hold"/>
                                        <p:tgtEl>
                                          <p:spTgt spid="5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 presetClass="entr" presetSubtype="0" fill="hold" nodeType="afterEffect">
                                  <p:stCondLst>
                                    <p:cond delay="500"/>
                                  </p:stCondLst>
                                  <p:childTnLst>
                                    <p:set>
                                      <p:cBhvr>
                                        <p:cTn id="24" dur="1" fill="hold">
                                          <p:stCondLst>
                                            <p:cond delay="0"/>
                                          </p:stCondLst>
                                        </p:cTn>
                                        <p:tgtEl>
                                          <p:spTgt spid="54"/>
                                        </p:tgtEl>
                                        <p:attrNameLst>
                                          <p:attrName>style.visibility</p:attrName>
                                        </p:attrNameLst>
                                      </p:cBhvr>
                                      <p:to>
                                        <p:strVal val="visible"/>
                                      </p:to>
                                    </p:se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anim calcmode="lin" valueType="num">
                                      <p:cBhvr>
                                        <p:cTn id="29" dur="500" fill="hold"/>
                                        <p:tgtEl>
                                          <p:spTgt spid="57"/>
                                        </p:tgtEl>
                                        <p:attrNameLst>
                                          <p:attrName>ppt_x</p:attrName>
                                        </p:attrNameLst>
                                      </p:cBhvr>
                                      <p:tavLst>
                                        <p:tav tm="0">
                                          <p:val>
                                            <p:strVal val="#ppt_x"/>
                                          </p:val>
                                        </p:tav>
                                        <p:tav tm="100000">
                                          <p:val>
                                            <p:strVal val="#ppt_x"/>
                                          </p:val>
                                        </p:tav>
                                      </p:tavLst>
                                    </p:anim>
                                    <p:anim calcmode="lin" valueType="num">
                                      <p:cBhvr>
                                        <p:cTn id="30" dur="500" fill="hold"/>
                                        <p:tgtEl>
                                          <p:spTgt spid="57"/>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1" presetClass="entr" presetSubtype="0" fill="hold" nodeType="afterEffect">
                                  <p:stCondLst>
                                    <p:cond delay="500"/>
                                  </p:stCondLst>
                                  <p:childTnLst>
                                    <p:set>
                                      <p:cBhvr>
                                        <p:cTn id="33" dur="1" fill="hold">
                                          <p:stCondLst>
                                            <p:cond delay="0"/>
                                          </p:stCondLst>
                                        </p:cTn>
                                        <p:tgtEl>
                                          <p:spTgt spid="62"/>
                                        </p:tgtEl>
                                        <p:attrNameLst>
                                          <p:attrName>style.visibility</p:attrName>
                                        </p:attrNameLst>
                                      </p:cBhvr>
                                      <p:to>
                                        <p:strVal val="visible"/>
                                      </p:to>
                                    </p:se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anim calcmode="lin" valueType="num">
                                      <p:cBhvr>
                                        <p:cTn id="38" dur="500" fill="hold"/>
                                        <p:tgtEl>
                                          <p:spTgt spid="65"/>
                                        </p:tgtEl>
                                        <p:attrNameLst>
                                          <p:attrName>ppt_x</p:attrName>
                                        </p:attrNameLst>
                                      </p:cBhvr>
                                      <p:tavLst>
                                        <p:tav tm="0">
                                          <p:val>
                                            <p:strVal val="#ppt_x"/>
                                          </p:val>
                                        </p:tav>
                                        <p:tav tm="100000">
                                          <p:val>
                                            <p:strVal val="#ppt_x"/>
                                          </p:val>
                                        </p:tav>
                                      </p:tavLst>
                                    </p:anim>
                                    <p:anim calcmode="lin" valueType="num">
                                      <p:cBhvr>
                                        <p:cTn id="39" dur="500" fill="hold"/>
                                        <p:tgtEl>
                                          <p:spTgt spid="65"/>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1" presetClass="entr" presetSubtype="0" fill="hold" nodeType="afterEffect">
                                  <p:stCondLst>
                                    <p:cond delay="500"/>
                                  </p:stCondLst>
                                  <p:childTnLst>
                                    <p:set>
                                      <p:cBhvr>
                                        <p:cTn id="42" dur="1" fill="hold">
                                          <p:stCondLst>
                                            <p:cond delay="0"/>
                                          </p:stCondLst>
                                        </p:cTn>
                                        <p:tgtEl>
                                          <p:spTgt spid="9"/>
                                        </p:tgtEl>
                                        <p:attrNameLst>
                                          <p:attrName>style.visibility</p:attrName>
                                        </p:attrNameLst>
                                      </p:cBhvr>
                                      <p:to>
                                        <p:strVal val="visible"/>
                                      </p:to>
                                    </p:set>
                                  </p:childTnLst>
                                </p:cTn>
                              </p:par>
                            </p:childTnLst>
                          </p:cTn>
                        </p:par>
                        <p:par>
                          <p:cTn id="43" fill="hold">
                            <p:stCondLst>
                              <p:cond delay="4000"/>
                            </p:stCondLst>
                            <p:childTnLst>
                              <p:par>
                                <p:cTn id="44" presetID="42" presetClass="entr" presetSubtype="0"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anim calcmode="lin" valueType="num">
                                      <p:cBhvr>
                                        <p:cTn id="47" dur="500" fill="hold"/>
                                        <p:tgtEl>
                                          <p:spTgt spid="61"/>
                                        </p:tgtEl>
                                        <p:attrNameLst>
                                          <p:attrName>ppt_x</p:attrName>
                                        </p:attrNameLst>
                                      </p:cBhvr>
                                      <p:tavLst>
                                        <p:tav tm="0">
                                          <p:val>
                                            <p:strVal val="#ppt_x"/>
                                          </p:val>
                                        </p:tav>
                                        <p:tav tm="100000">
                                          <p:val>
                                            <p:strVal val="#ppt_x"/>
                                          </p:val>
                                        </p:tav>
                                      </p:tavLst>
                                    </p:anim>
                                    <p:anim calcmode="lin" valueType="num">
                                      <p:cBhvr>
                                        <p:cTn id="48" dur="500" fill="hold"/>
                                        <p:tgtEl>
                                          <p:spTgt spid="61"/>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1" presetClass="entr" presetSubtype="0" fill="hold" nodeType="afterEffect">
                                  <p:stCondLst>
                                    <p:cond delay="500"/>
                                  </p:stCondLst>
                                  <p:childTnLst>
                                    <p:set>
                                      <p:cBhvr>
                                        <p:cTn id="51" dur="1" fill="hold">
                                          <p:stCondLst>
                                            <p:cond delay="0"/>
                                          </p:stCondLst>
                                        </p:cTn>
                                        <p:tgtEl>
                                          <p:spTgt spid="4"/>
                                        </p:tgtEl>
                                        <p:attrNameLst>
                                          <p:attrName>style.visibility</p:attrName>
                                        </p:attrNameLst>
                                      </p:cBhvr>
                                      <p:to>
                                        <p:strVal val="visible"/>
                                      </p:to>
                                    </p:set>
                                  </p:childTnLst>
                                </p:cTn>
                              </p:par>
                            </p:childTnLst>
                          </p:cTn>
                        </p:par>
                        <p:par>
                          <p:cTn id="52" fill="hold">
                            <p:stCondLst>
                              <p:cond delay="5000"/>
                            </p:stCondLst>
                            <p:childTnLst>
                              <p:par>
                                <p:cTn id="53" presetID="42" presetClass="entr" presetSubtype="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anim calcmode="lin" valueType="num">
                                      <p:cBhvr>
                                        <p:cTn id="56" dur="500" fill="hold"/>
                                        <p:tgtEl>
                                          <p:spTgt spid="6"/>
                                        </p:tgtEl>
                                        <p:attrNameLst>
                                          <p:attrName>ppt_x</p:attrName>
                                        </p:attrNameLst>
                                      </p:cBhvr>
                                      <p:tavLst>
                                        <p:tav tm="0">
                                          <p:val>
                                            <p:strVal val="#ppt_x"/>
                                          </p:val>
                                        </p:tav>
                                        <p:tav tm="100000">
                                          <p:val>
                                            <p:strVal val="#ppt_x"/>
                                          </p:val>
                                        </p:tav>
                                      </p:tavLst>
                                    </p:anim>
                                    <p:anim calcmode="lin" valueType="num">
                                      <p:cBhvr>
                                        <p:cTn id="5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7" grpId="0" animBg="1"/>
      <p:bldP spid="61" grpId="0" animBg="1"/>
      <p:bldP spid="6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69FB2D51-A3A4-4B70-B159-1CD815AF387B}"/>
              </a:ext>
            </a:extLst>
          </p:cNvPr>
          <p:cNvSpPr>
            <a:spLocks noGrp="1"/>
          </p:cNvSpPr>
          <p:nvPr>
            <p:ph type="subTitle" idx="1"/>
          </p:nvPr>
        </p:nvSpPr>
        <p:spPr>
          <a:xfrm>
            <a:off x="6867892" y="2903530"/>
            <a:ext cx="4844683" cy="773852"/>
          </a:xfrm>
        </p:spPr>
        <p:txBody>
          <a:bodyPr vert="horz" lIns="0" tIns="108000" rIns="0" bIns="0" rtlCol="0" anchor="t">
            <a:spAutoFit/>
          </a:bodyPr>
          <a:lstStyle/>
          <a:p>
            <a:pPr marL="7620" indent="0">
              <a:buNone/>
            </a:pPr>
            <a:r>
              <a:rPr lang="en-US"/>
              <a:t>If you want to invest or do business in </a:t>
            </a:r>
            <a:r>
              <a:rPr lang="en-US" err="1"/>
              <a:t>Skåne</a:t>
            </a:r>
            <a:r>
              <a:rPr lang="en-US"/>
              <a:t>, please visit  </a:t>
            </a:r>
            <a:r>
              <a:rPr lang="en-US">
                <a:hlinkClick r:id="rId3"/>
              </a:rPr>
              <a:t>www.investinskane.com</a:t>
            </a:r>
            <a:r>
              <a:rPr lang="en-US"/>
              <a:t> or contact us for more information.</a:t>
            </a:r>
            <a:endParaRPr lang="sv-SE"/>
          </a:p>
        </p:txBody>
      </p:sp>
      <p:sp>
        <p:nvSpPr>
          <p:cNvPr id="5" name="Platshållare för bildnummer 4" descr="Sidnummer">
            <a:extLst>
              <a:ext uri="{FF2B5EF4-FFF2-40B4-BE49-F238E27FC236}">
                <a16:creationId xmlns:a16="http://schemas.microsoft.com/office/drawing/2014/main" id="{4939A56F-97D5-4DEF-BA23-062E0E2C4FAA}"/>
              </a:ext>
            </a:extLst>
          </p:cNvPr>
          <p:cNvSpPr>
            <a:spLocks noGrp="1"/>
          </p:cNvSpPr>
          <p:nvPr>
            <p:ph type="sldNum" sz="quarter" idx="4"/>
          </p:nvPr>
        </p:nvSpPr>
        <p:spPr/>
        <p:txBody>
          <a:bodyPr/>
          <a:lstStyle/>
          <a:p>
            <a:fld id="{C1E69EDB-085D-3646-A64D-879957A4B620}" type="slidenum">
              <a:rPr lang="sv-SE" dirty="0" smtClean="0"/>
              <a:t>43</a:t>
            </a:fld>
            <a:endParaRPr lang="sv-SE"/>
          </a:p>
        </p:txBody>
      </p:sp>
      <p:sp>
        <p:nvSpPr>
          <p:cNvPr id="4" name="Rubrik 3">
            <a:extLst>
              <a:ext uri="{FF2B5EF4-FFF2-40B4-BE49-F238E27FC236}">
                <a16:creationId xmlns:a16="http://schemas.microsoft.com/office/drawing/2014/main" id="{B6935014-9A2A-F24A-8D68-2E626CC6E650}"/>
              </a:ext>
            </a:extLst>
          </p:cNvPr>
          <p:cNvSpPr>
            <a:spLocks noGrp="1"/>
          </p:cNvSpPr>
          <p:nvPr>
            <p:ph type="title" idx="4294967295"/>
          </p:nvPr>
        </p:nvSpPr>
        <p:spPr>
          <a:xfrm>
            <a:off x="6867892" y="2297124"/>
            <a:ext cx="3019425" cy="442912"/>
          </a:xfrm>
        </p:spPr>
        <p:txBody>
          <a:bodyPr/>
          <a:lstStyle/>
          <a:p>
            <a:r>
              <a:rPr lang="sv-SE" sz="3200" dirty="0" err="1"/>
              <a:t>Connect</a:t>
            </a:r>
            <a:r>
              <a:rPr lang="sv-SE" sz="3200" dirty="0"/>
              <a:t> </a:t>
            </a:r>
            <a:r>
              <a:rPr lang="sv-SE" sz="3200" dirty="0" err="1"/>
              <a:t>with</a:t>
            </a:r>
            <a:r>
              <a:rPr lang="sv-SE" sz="3200" dirty="0"/>
              <a:t> </a:t>
            </a:r>
            <a:r>
              <a:rPr lang="sv-SE" sz="3200" dirty="0" err="1"/>
              <a:t>us</a:t>
            </a:r>
            <a:r>
              <a:rPr lang="sv-SE" sz="3200" dirty="0"/>
              <a:t>!</a:t>
            </a:r>
          </a:p>
        </p:txBody>
      </p:sp>
      <p:pic>
        <p:nvPicPr>
          <p:cNvPr id="7" name="Platshållare för bild 9">
            <a:extLst>
              <a:ext uri="{FF2B5EF4-FFF2-40B4-BE49-F238E27FC236}">
                <a16:creationId xmlns:a16="http://schemas.microsoft.com/office/drawing/2014/main" id="{0B9AF470-1D2D-484A-88FA-3FBBCDA8277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0" y="10"/>
            <a:ext cx="6095980" cy="6857990"/>
          </a:xfrm>
          <a:prstGeom prst="rect">
            <a:avLst/>
          </a:prstGeom>
          <a:noFill/>
        </p:spPr>
      </p:pic>
      <p:sp>
        <p:nvSpPr>
          <p:cNvPr id="9" name="Text Placeholder 5">
            <a:extLst>
              <a:ext uri="{FF2B5EF4-FFF2-40B4-BE49-F238E27FC236}">
                <a16:creationId xmlns:a16="http://schemas.microsoft.com/office/drawing/2014/main" id="{12C66885-5E54-4E31-8BC2-5CE5F0F7DB5C}"/>
              </a:ext>
            </a:extLst>
          </p:cNvPr>
          <p:cNvSpPr txBox="1">
            <a:spLocks/>
          </p:cNvSpPr>
          <p:nvPr/>
        </p:nvSpPr>
        <p:spPr>
          <a:xfrm>
            <a:off x="1742" y="6615046"/>
            <a:ext cx="1405507" cy="23370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i="1">
                <a:solidFill>
                  <a:schemeClr val="bg1"/>
                </a:solidFill>
              </a:rPr>
              <a:t>Photo: </a:t>
            </a:r>
            <a:r>
              <a:rPr lang="en-US" sz="900" i="1" err="1">
                <a:solidFill>
                  <a:schemeClr val="bg1"/>
                </a:solidFill>
              </a:rPr>
              <a:t>Apelöga</a:t>
            </a:r>
            <a:endParaRPr lang="en-US" sz="900" i="1">
              <a:solidFill>
                <a:schemeClr val="bg1"/>
              </a:solidFill>
              <a:cs typeface="Calibri"/>
            </a:endParaRPr>
          </a:p>
        </p:txBody>
      </p:sp>
      <p:pic>
        <p:nvPicPr>
          <p:cNvPr id="15" name="Bild 2" descr="Facebook symbol">
            <a:extLst>
              <a:ext uri="{FF2B5EF4-FFF2-40B4-BE49-F238E27FC236}">
                <a16:creationId xmlns:a16="http://schemas.microsoft.com/office/drawing/2014/main" id="{D0F6C2FD-E309-4CD7-917F-81FC35261B7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60214" y="4268242"/>
            <a:ext cx="341129" cy="341129"/>
          </a:xfrm>
          <a:prstGeom prst="rect">
            <a:avLst/>
          </a:prstGeom>
        </p:spPr>
      </p:pic>
      <p:pic>
        <p:nvPicPr>
          <p:cNvPr id="17" name="Bild 5" descr="Linkedin symbol">
            <a:extLst>
              <a:ext uri="{FF2B5EF4-FFF2-40B4-BE49-F238E27FC236}">
                <a16:creationId xmlns:a16="http://schemas.microsoft.com/office/drawing/2014/main" id="{23D02980-1316-4F9F-BFF9-1DC3FF6120D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860214" y="3851595"/>
            <a:ext cx="341129" cy="341129"/>
          </a:xfrm>
          <a:prstGeom prst="rect">
            <a:avLst/>
          </a:prstGeom>
        </p:spPr>
      </p:pic>
      <p:pic>
        <p:nvPicPr>
          <p:cNvPr id="19" name="Bild 6" descr="Twitter symbol">
            <a:extLst>
              <a:ext uri="{FF2B5EF4-FFF2-40B4-BE49-F238E27FC236}">
                <a16:creationId xmlns:a16="http://schemas.microsoft.com/office/drawing/2014/main" id="{175A6385-EC33-4872-8255-0899B502453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60214" y="4748020"/>
            <a:ext cx="341129" cy="341129"/>
          </a:xfrm>
          <a:prstGeom prst="rect">
            <a:avLst/>
          </a:prstGeom>
        </p:spPr>
      </p:pic>
      <p:pic>
        <p:nvPicPr>
          <p:cNvPr id="21" name="Bild 7" descr="Youtube symbol">
            <a:extLst>
              <a:ext uri="{FF2B5EF4-FFF2-40B4-BE49-F238E27FC236}">
                <a16:creationId xmlns:a16="http://schemas.microsoft.com/office/drawing/2014/main" id="{81785EC3-904F-42F0-9C2D-C8FD2FFD3DA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860214" y="5189698"/>
            <a:ext cx="341129" cy="341129"/>
          </a:xfrm>
          <a:prstGeom prst="rect">
            <a:avLst/>
          </a:prstGeom>
        </p:spPr>
      </p:pic>
      <p:sp>
        <p:nvSpPr>
          <p:cNvPr id="23" name="textruta 22">
            <a:extLst>
              <a:ext uri="{FF2B5EF4-FFF2-40B4-BE49-F238E27FC236}">
                <a16:creationId xmlns:a16="http://schemas.microsoft.com/office/drawing/2014/main" id="{91C7B8C3-2A89-4771-8F6F-B72E2D8FFE4C}"/>
              </a:ext>
            </a:extLst>
          </p:cNvPr>
          <p:cNvSpPr txBox="1"/>
          <p:nvPr/>
        </p:nvSpPr>
        <p:spPr>
          <a:xfrm>
            <a:off x="7247466" y="386852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1400">
                <a:hlinkClick r:id="rId13"/>
              </a:rPr>
              <a:t>Linkedin</a:t>
            </a:r>
            <a:endParaRPr lang="sv-SE" sz="1400">
              <a:cs typeface="Calibri"/>
            </a:endParaRPr>
          </a:p>
        </p:txBody>
      </p:sp>
      <p:sp>
        <p:nvSpPr>
          <p:cNvPr id="25" name="textruta 24">
            <a:extLst>
              <a:ext uri="{FF2B5EF4-FFF2-40B4-BE49-F238E27FC236}">
                <a16:creationId xmlns:a16="http://schemas.microsoft.com/office/drawing/2014/main" id="{C4DF978E-D548-406C-ADBD-73680D2D0500}"/>
              </a:ext>
            </a:extLst>
          </p:cNvPr>
          <p:cNvSpPr txBox="1"/>
          <p:nvPr/>
        </p:nvSpPr>
        <p:spPr>
          <a:xfrm>
            <a:off x="7247466" y="428940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1400">
                <a:hlinkClick r:id="rId14"/>
              </a:rPr>
              <a:t>Facebook</a:t>
            </a:r>
            <a:endParaRPr lang="sv-SE"/>
          </a:p>
        </p:txBody>
      </p:sp>
      <p:sp>
        <p:nvSpPr>
          <p:cNvPr id="27" name="textruta 26">
            <a:extLst>
              <a:ext uri="{FF2B5EF4-FFF2-40B4-BE49-F238E27FC236}">
                <a16:creationId xmlns:a16="http://schemas.microsoft.com/office/drawing/2014/main" id="{F835DF5C-174B-49EA-92A9-81C41FB46912}"/>
              </a:ext>
            </a:extLst>
          </p:cNvPr>
          <p:cNvSpPr txBox="1"/>
          <p:nvPr/>
        </p:nvSpPr>
        <p:spPr>
          <a:xfrm>
            <a:off x="7247466" y="476495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1400">
                <a:hlinkClick r:id="rId15"/>
              </a:rPr>
              <a:t>Twitter</a:t>
            </a:r>
            <a:endParaRPr lang="sv-SE"/>
          </a:p>
        </p:txBody>
      </p:sp>
      <p:sp>
        <p:nvSpPr>
          <p:cNvPr id="29" name="textruta 28">
            <a:extLst>
              <a:ext uri="{FF2B5EF4-FFF2-40B4-BE49-F238E27FC236}">
                <a16:creationId xmlns:a16="http://schemas.microsoft.com/office/drawing/2014/main" id="{B1398695-FFF9-41BB-9783-EDD26B5718B7}"/>
              </a:ext>
            </a:extLst>
          </p:cNvPr>
          <p:cNvSpPr txBox="1"/>
          <p:nvPr/>
        </p:nvSpPr>
        <p:spPr>
          <a:xfrm>
            <a:off x="7247466" y="520663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1400">
                <a:hlinkClick r:id="rId16"/>
              </a:rPr>
              <a:t>Youtube</a:t>
            </a:r>
            <a:endParaRPr lang="sv-SE" sz="1400">
              <a:cs typeface="Calibri"/>
            </a:endParaRPr>
          </a:p>
        </p:txBody>
      </p:sp>
      <p:cxnSp>
        <p:nvCxnSpPr>
          <p:cNvPr id="31" name="Rak pilkoppling 30">
            <a:extLst>
              <a:ext uri="{FF2B5EF4-FFF2-40B4-BE49-F238E27FC236}">
                <a16:creationId xmlns:a16="http://schemas.microsoft.com/office/drawing/2014/main" id="{FA1B4F75-C831-439E-869F-39B1C8793B43}"/>
              </a:ext>
              <a:ext uri="{C183D7F6-B498-43B3-948B-1728B52AA6E4}">
                <adec:decorative xmlns:adec="http://schemas.microsoft.com/office/drawing/2017/decorative" val="1"/>
              </a:ext>
            </a:extLst>
          </p:cNvPr>
          <p:cNvCxnSpPr/>
          <p:nvPr/>
        </p:nvCxnSpPr>
        <p:spPr>
          <a:xfrm flipV="1">
            <a:off x="6865408" y="2869142"/>
            <a:ext cx="4673599" cy="846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436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person, kvinna, tallrik, rätt&#10;&#10;Automatiskt genererad beskrivning">
            <a:extLst>
              <a:ext uri="{FF2B5EF4-FFF2-40B4-BE49-F238E27FC236}">
                <a16:creationId xmlns:a16="http://schemas.microsoft.com/office/drawing/2014/main" id="{8CE502E5-ED5B-464D-A748-8AEDD1824E5D}"/>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3" name="Platshållare för bildnummer 2" descr="Sidnummer">
            <a:extLst>
              <a:ext uri="{FF2B5EF4-FFF2-40B4-BE49-F238E27FC236}">
                <a16:creationId xmlns:a16="http://schemas.microsoft.com/office/drawing/2014/main" id="{34799101-CE03-C042-9CEB-1AF9128D6D9A}"/>
              </a:ext>
            </a:extLst>
          </p:cNvPr>
          <p:cNvSpPr>
            <a:spLocks noGrp="1"/>
          </p:cNvSpPr>
          <p:nvPr>
            <p:ph type="sldNum" sz="quarter" idx="4"/>
          </p:nvPr>
        </p:nvSpPr>
        <p:spPr/>
        <p:txBody>
          <a:bodyPr/>
          <a:lstStyle/>
          <a:p>
            <a:fld id="{C1E69EDB-085D-3646-A64D-879957A4B620}" type="slidenum">
              <a:rPr lang="sv-SE" smtClean="0"/>
              <a:t>5</a:t>
            </a:fld>
            <a:endParaRPr lang="sv-SE"/>
          </a:p>
        </p:txBody>
      </p:sp>
      <p:sp>
        <p:nvSpPr>
          <p:cNvPr id="4" name="Platshållare för text 3">
            <a:extLst>
              <a:ext uri="{FF2B5EF4-FFF2-40B4-BE49-F238E27FC236}">
                <a16:creationId xmlns:a16="http://schemas.microsoft.com/office/drawing/2014/main" id="{1391C957-ED21-3740-B9BC-5EB6A4C33B90}"/>
              </a:ext>
            </a:extLst>
          </p:cNvPr>
          <p:cNvSpPr>
            <a:spLocks noGrp="1"/>
          </p:cNvSpPr>
          <p:nvPr>
            <p:ph type="body" sz="quarter" idx="22"/>
          </p:nvPr>
        </p:nvSpPr>
        <p:spPr/>
        <p:txBody>
          <a:bodyPr/>
          <a:lstStyle/>
          <a:p>
            <a:endParaRPr lang="sv-SE"/>
          </a:p>
        </p:txBody>
      </p:sp>
      <p:sp>
        <p:nvSpPr>
          <p:cNvPr id="5" name="Underrubrik 4">
            <a:extLst>
              <a:ext uri="{FF2B5EF4-FFF2-40B4-BE49-F238E27FC236}">
                <a16:creationId xmlns:a16="http://schemas.microsoft.com/office/drawing/2014/main" id="{FB05F420-59E9-BC44-A0A8-64E2D62AF133}"/>
              </a:ext>
            </a:extLst>
          </p:cNvPr>
          <p:cNvSpPr>
            <a:spLocks noGrp="1"/>
          </p:cNvSpPr>
          <p:nvPr>
            <p:ph type="subTitle" idx="1"/>
          </p:nvPr>
        </p:nvSpPr>
        <p:spPr>
          <a:xfrm>
            <a:off x="6531167" y="1800133"/>
            <a:ext cx="5327457" cy="4902162"/>
          </a:xfrm>
        </p:spPr>
        <p:txBody>
          <a:bodyPr/>
          <a:lstStyle/>
          <a:p>
            <a:pPr marL="285750" indent="-285750">
              <a:buFont typeface="Arial" panose="020B0604020202020204" pitchFamily="34" charset="0"/>
              <a:buChar char="•"/>
            </a:pPr>
            <a:r>
              <a:rPr lang="en-GB" sz="2000">
                <a:sym typeface="Calibri"/>
              </a:rPr>
              <a:t>A country with some of the world´s </a:t>
            </a:r>
            <a:br>
              <a:rPr lang="en-GB" sz="2000">
                <a:sym typeface="Calibri"/>
              </a:rPr>
            </a:br>
            <a:r>
              <a:rPr lang="en-GB" sz="2000">
                <a:sym typeface="Calibri"/>
              </a:rPr>
              <a:t>highest living standards</a:t>
            </a:r>
          </a:p>
          <a:p>
            <a:pPr marL="285750" indent="-285750">
              <a:buFont typeface="Arial" panose="020B0604020202020204" pitchFamily="34" charset="0"/>
              <a:buChar char="•"/>
            </a:pPr>
            <a:r>
              <a:rPr lang="en-GB" sz="2000"/>
              <a:t>An open society built on stability and trust</a:t>
            </a:r>
          </a:p>
          <a:p>
            <a:pPr marL="285750" indent="-285750">
              <a:buFont typeface="Arial" panose="020B0604020202020204" pitchFamily="34" charset="0"/>
              <a:buChar char="•"/>
            </a:pPr>
            <a:r>
              <a:rPr lang="en-GB" sz="2000">
                <a:sym typeface="Calibri"/>
              </a:rPr>
              <a:t>Among the lowest corruption rates in the world</a:t>
            </a:r>
          </a:p>
          <a:p>
            <a:pPr marL="285750" indent="-285750">
              <a:buFont typeface="Arial" panose="020B0604020202020204" pitchFamily="34" charset="0"/>
              <a:buChar char="•"/>
            </a:pPr>
            <a:r>
              <a:rPr lang="en-GB" sz="2000"/>
              <a:t>Excellent education system</a:t>
            </a:r>
          </a:p>
          <a:p>
            <a:pPr marL="285750" indent="-285750">
              <a:buFont typeface="Arial" panose="020B0604020202020204" pitchFamily="34" charset="0"/>
              <a:buChar char="•"/>
            </a:pPr>
            <a:r>
              <a:rPr lang="en-GB" sz="2000"/>
              <a:t>2nd in the world for English skills out of all non-native English speaking countries in 2019</a:t>
            </a:r>
          </a:p>
          <a:p>
            <a:pPr marL="285750" indent="-285750">
              <a:buFont typeface="Arial" panose="020B0604020202020204" pitchFamily="34" charset="0"/>
              <a:buChar char="•"/>
            </a:pPr>
            <a:r>
              <a:rPr lang="en-GB" sz="2000"/>
              <a:t>Some of the world´s best social benefits with subsidised healthcare, kindergartens and schools (including IB schools)</a:t>
            </a:r>
          </a:p>
          <a:p>
            <a:pPr marL="285750" indent="-285750">
              <a:buFont typeface="Arial" panose="020B0604020202020204" pitchFamily="34" charset="0"/>
              <a:buChar char="•"/>
            </a:pPr>
            <a:r>
              <a:rPr lang="en-GB" sz="2000"/>
              <a:t>Minimum 5 weeks paid annual vacation</a:t>
            </a:r>
          </a:p>
          <a:p>
            <a:pPr marL="285750" indent="-285750">
              <a:buFont typeface="Arial" panose="020B0604020202020204" pitchFamily="34" charset="0"/>
              <a:buChar char="•"/>
            </a:pPr>
            <a:endParaRPr lang="en-GB">
              <a:sym typeface="Calibri"/>
            </a:endParaRPr>
          </a:p>
          <a:p>
            <a:endParaRPr lang="en-GB"/>
          </a:p>
        </p:txBody>
      </p:sp>
      <p:sp>
        <p:nvSpPr>
          <p:cNvPr id="6" name="Rubrik 5">
            <a:extLst>
              <a:ext uri="{FF2B5EF4-FFF2-40B4-BE49-F238E27FC236}">
                <a16:creationId xmlns:a16="http://schemas.microsoft.com/office/drawing/2014/main" id="{D7EDA036-F965-3541-894F-E69241AC3ED5}"/>
              </a:ext>
            </a:extLst>
          </p:cNvPr>
          <p:cNvSpPr>
            <a:spLocks noGrp="1"/>
          </p:cNvSpPr>
          <p:nvPr>
            <p:ph type="ctrTitle"/>
          </p:nvPr>
        </p:nvSpPr>
        <p:spPr/>
        <p:txBody>
          <a:bodyPr/>
          <a:lstStyle/>
          <a:p>
            <a:r>
              <a:rPr lang="en-GB"/>
              <a:t>This is Sweden</a:t>
            </a:r>
          </a:p>
        </p:txBody>
      </p:sp>
    </p:spTree>
    <p:extLst>
      <p:ext uri="{BB962C8B-B14F-4D97-AF65-F5344CB8AC3E}">
        <p14:creationId xmlns:p14="http://schemas.microsoft.com/office/powerpoint/2010/main" val="3715023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ACE514A9-DEA5-4EC9-BF42-52282A01DCEC}"/>
              </a:ext>
              <a:ext uri="{C183D7F6-B498-43B3-948B-1728B52AA6E4}">
                <adec:decorative xmlns:adec="http://schemas.microsoft.com/office/drawing/2017/decorative" val="1"/>
              </a:ext>
            </a:extLst>
          </p:cNvPr>
          <p:cNvSpPr>
            <a:spLocks noGrp="1"/>
          </p:cNvSpPr>
          <p:nvPr>
            <p:ph type="pic" sz="quarter" idx="21"/>
          </p:nvPr>
        </p:nvSpPr>
        <p:spPr/>
      </p:sp>
      <p:sp>
        <p:nvSpPr>
          <p:cNvPr id="4" name="Rubrik 3">
            <a:extLst>
              <a:ext uri="{FF2B5EF4-FFF2-40B4-BE49-F238E27FC236}">
                <a16:creationId xmlns:a16="http://schemas.microsoft.com/office/drawing/2014/main" id="{89305091-C49A-994D-B476-F6571CC5CCE8}"/>
              </a:ext>
            </a:extLst>
          </p:cNvPr>
          <p:cNvSpPr>
            <a:spLocks noGrp="1"/>
          </p:cNvSpPr>
          <p:nvPr>
            <p:ph type="title"/>
          </p:nvPr>
        </p:nvSpPr>
        <p:spPr>
          <a:xfrm>
            <a:off x="0" y="335225"/>
            <a:ext cx="6917068" cy="588605"/>
          </a:xfrm>
          <a:solidFill>
            <a:schemeClr val="accent1"/>
          </a:solidFill>
        </p:spPr>
        <p:txBody>
          <a:bodyPr/>
          <a:lstStyle/>
          <a:p>
            <a:r>
              <a:rPr lang="en-GB">
                <a:solidFill>
                  <a:schemeClr val="bg1"/>
                </a:solidFill>
              </a:rPr>
              <a:t>An excellent place for doing business</a:t>
            </a:r>
          </a:p>
        </p:txBody>
      </p:sp>
      <p:sp>
        <p:nvSpPr>
          <p:cNvPr id="3" name="Platshållare för bildnummer 2" descr="Sidnummer">
            <a:extLst>
              <a:ext uri="{FF2B5EF4-FFF2-40B4-BE49-F238E27FC236}">
                <a16:creationId xmlns:a16="http://schemas.microsoft.com/office/drawing/2014/main" id="{F9CAEBDD-B8F1-8047-837C-435232BC705A}"/>
              </a:ext>
            </a:extLst>
          </p:cNvPr>
          <p:cNvSpPr>
            <a:spLocks noGrp="1"/>
          </p:cNvSpPr>
          <p:nvPr>
            <p:ph type="sldNum" sz="quarter" idx="4"/>
          </p:nvPr>
        </p:nvSpPr>
        <p:spPr/>
        <p:txBody>
          <a:bodyPr lIns="46800" tIns="46800" rIns="46800" bIns="45720" anchor="ctr" anchorCtr="1"/>
          <a:lstStyle/>
          <a:p>
            <a:pPr algn="ctr"/>
            <a:fld id="{C1E69EDB-085D-3646-A64D-879957A4B620}" type="slidenum">
              <a:rPr lang="sv-SE" smtClean="0"/>
              <a:pPr algn="ctr"/>
              <a:t>6</a:t>
            </a:fld>
            <a:endParaRPr lang="sv-SE"/>
          </a:p>
        </p:txBody>
      </p:sp>
      <p:sp>
        <p:nvSpPr>
          <p:cNvPr id="10" name="Platshållare för text 9">
            <a:extLst>
              <a:ext uri="{FF2B5EF4-FFF2-40B4-BE49-F238E27FC236}">
                <a16:creationId xmlns:a16="http://schemas.microsoft.com/office/drawing/2014/main" id="{24D73DC5-9D7F-4A60-B426-91BB0486077C}"/>
              </a:ext>
            </a:extLst>
          </p:cNvPr>
          <p:cNvSpPr>
            <a:spLocks noGrp="1"/>
          </p:cNvSpPr>
          <p:nvPr>
            <p:ph type="body" sz="quarter" idx="13"/>
          </p:nvPr>
        </p:nvSpPr>
        <p:spPr/>
        <p:txBody>
          <a:bodyPr/>
          <a:lstStyle/>
          <a:p>
            <a:endParaRPr lang="sv-SE"/>
          </a:p>
        </p:txBody>
      </p:sp>
      <p:grpSp>
        <p:nvGrpSpPr>
          <p:cNvPr id="14" name="Grupp 13" descr="Informationsgrafik över EU innovations Scoreboard 2021.&#10;&#10;Sverige kommer på första plats.">
            <a:extLst>
              <a:ext uri="{FF2B5EF4-FFF2-40B4-BE49-F238E27FC236}">
                <a16:creationId xmlns:a16="http://schemas.microsoft.com/office/drawing/2014/main" id="{DFF2B9D3-72ED-8641-8AB2-90DC8D806DCE}"/>
              </a:ext>
            </a:extLst>
          </p:cNvPr>
          <p:cNvGrpSpPr/>
          <p:nvPr/>
        </p:nvGrpSpPr>
        <p:grpSpPr>
          <a:xfrm>
            <a:off x="457490" y="1977803"/>
            <a:ext cx="1570617" cy="2476502"/>
            <a:chOff x="457490" y="1977803"/>
            <a:chExt cx="1570617" cy="2476502"/>
          </a:xfrm>
        </p:grpSpPr>
        <p:grpSp>
          <p:nvGrpSpPr>
            <p:cNvPr id="44" name="Grupp 43">
              <a:extLst>
                <a:ext uri="{FF2B5EF4-FFF2-40B4-BE49-F238E27FC236}">
                  <a16:creationId xmlns:a16="http://schemas.microsoft.com/office/drawing/2014/main" id="{8D714B7F-1419-8743-B139-32F1EEBB7A35}"/>
                </a:ext>
              </a:extLst>
            </p:cNvPr>
            <p:cNvGrpSpPr/>
            <p:nvPr/>
          </p:nvGrpSpPr>
          <p:grpSpPr>
            <a:xfrm>
              <a:off x="457490" y="1977803"/>
              <a:ext cx="1570617" cy="1451197"/>
              <a:chOff x="457490" y="1977803"/>
              <a:chExt cx="1570617" cy="1451197"/>
            </a:xfrm>
          </p:grpSpPr>
          <p:sp>
            <p:nvSpPr>
              <p:cNvPr id="5" name="Rektangel med rundade hörn 4">
                <a:extLst>
                  <a:ext uri="{FF2B5EF4-FFF2-40B4-BE49-F238E27FC236}">
                    <a16:creationId xmlns:a16="http://schemas.microsoft.com/office/drawing/2014/main" id="{145563D0-A83E-3044-B54E-0B55001EDB20}"/>
                  </a:ext>
                </a:extLst>
              </p:cNvPr>
              <p:cNvSpPr/>
              <p:nvPr/>
            </p:nvSpPr>
            <p:spPr>
              <a:xfrm>
                <a:off x="484507" y="1977803"/>
                <a:ext cx="1516582" cy="145119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ACB21589-733E-224A-9CD2-751E04D17D6C}"/>
                  </a:ext>
                </a:extLst>
              </p:cNvPr>
              <p:cNvSpPr txBox="1"/>
              <p:nvPr/>
            </p:nvSpPr>
            <p:spPr>
              <a:xfrm>
                <a:off x="457490" y="2074184"/>
                <a:ext cx="1570617" cy="646331"/>
              </a:xfrm>
              <a:prstGeom prst="rect">
                <a:avLst/>
              </a:prstGeom>
              <a:noFill/>
            </p:spPr>
            <p:txBody>
              <a:bodyPr wrap="square" rtlCol="0">
                <a:spAutoFit/>
              </a:bodyPr>
              <a:lstStyle/>
              <a:p>
                <a:pPr algn="ctr"/>
                <a:r>
                  <a:rPr lang="sv-SE" sz="1200" b="1">
                    <a:solidFill>
                      <a:schemeClr val="bg1"/>
                    </a:solidFill>
                  </a:rPr>
                  <a:t>EU</a:t>
                </a:r>
              </a:p>
              <a:p>
                <a:pPr algn="ctr"/>
                <a:r>
                  <a:rPr lang="sv-SE" sz="1200">
                    <a:solidFill>
                      <a:schemeClr val="bg1"/>
                    </a:solidFill>
                  </a:rPr>
                  <a:t>Innovation</a:t>
                </a:r>
              </a:p>
              <a:p>
                <a:pPr algn="ctr"/>
                <a:r>
                  <a:rPr lang="sv-SE" sz="1200">
                    <a:solidFill>
                      <a:schemeClr val="bg1"/>
                    </a:solidFill>
                  </a:rPr>
                  <a:t>Scoreboard 2021</a:t>
                </a:r>
              </a:p>
            </p:txBody>
          </p:sp>
        </p:grpSp>
        <p:sp>
          <p:nvSpPr>
            <p:cNvPr id="38" name="Rektangel 37">
              <a:extLst>
                <a:ext uri="{FF2B5EF4-FFF2-40B4-BE49-F238E27FC236}">
                  <a16:creationId xmlns:a16="http://schemas.microsoft.com/office/drawing/2014/main" id="{62598C7A-E7CB-AF4F-953C-B71FEF19AC6A}"/>
                </a:ext>
              </a:extLst>
            </p:cNvPr>
            <p:cNvSpPr/>
            <p:nvPr/>
          </p:nvSpPr>
          <p:spPr>
            <a:xfrm>
              <a:off x="484507" y="2812696"/>
              <a:ext cx="1516582" cy="1641609"/>
            </a:xfrm>
            <a:prstGeom prst="rect">
              <a:avLst/>
            </a:prstGeom>
            <a:solidFill>
              <a:srgbClr val="F9F9F9"/>
            </a:solidFill>
            <a:ln>
              <a:noFill/>
            </a:ln>
            <a:effectLst>
              <a:outerShdw blurRad="1524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CE836144-62ED-F347-A3B1-E03AC0BA567E}"/>
                </a:ext>
              </a:extLst>
            </p:cNvPr>
            <p:cNvSpPr txBox="1"/>
            <p:nvPr/>
          </p:nvSpPr>
          <p:spPr>
            <a:xfrm>
              <a:off x="545281" y="2986800"/>
              <a:ext cx="1396199" cy="1015663"/>
            </a:xfrm>
            <a:prstGeom prst="rect">
              <a:avLst/>
            </a:prstGeom>
            <a:noFill/>
          </p:spPr>
          <p:txBody>
            <a:bodyPr wrap="square" rtlCol="0">
              <a:spAutoFit/>
            </a:bodyPr>
            <a:lstStyle/>
            <a:p>
              <a:pPr marL="342900" indent="-342900">
                <a:buAutoNum type="arabicPeriod"/>
              </a:pPr>
              <a:r>
                <a:rPr lang="en-GB" sz="1200" b="1"/>
                <a:t>Sweden</a:t>
              </a:r>
            </a:p>
            <a:p>
              <a:pPr marL="342900" indent="-342900">
                <a:buAutoNum type="arabicPeriod"/>
              </a:pPr>
              <a:r>
                <a:rPr lang="en-GB" sz="1200"/>
                <a:t>Finland</a:t>
              </a:r>
            </a:p>
            <a:p>
              <a:pPr marL="342900" indent="-342900">
                <a:buAutoNum type="arabicPeriod"/>
              </a:pPr>
              <a:r>
                <a:rPr lang="en-GB" sz="1200"/>
                <a:t>Denmark</a:t>
              </a:r>
            </a:p>
            <a:p>
              <a:pPr marL="342900" indent="-342900">
                <a:buAutoNum type="arabicPeriod"/>
              </a:pPr>
              <a:r>
                <a:rPr lang="en-GB" sz="1200"/>
                <a:t>Belgium</a:t>
              </a:r>
            </a:p>
            <a:p>
              <a:pPr marL="342900" indent="-342900">
                <a:buAutoNum type="arabicPeriod"/>
              </a:pPr>
              <a:r>
                <a:rPr lang="en-GB" sz="1200"/>
                <a:t>Netherlands</a:t>
              </a:r>
            </a:p>
          </p:txBody>
        </p:sp>
      </p:grpSp>
      <p:grpSp>
        <p:nvGrpSpPr>
          <p:cNvPr id="18" name="Grupp 17" descr="Informationsgrafik över WIPO Global Innovation Index 2020&#10;&#10;Sverige kommer på andra plats.">
            <a:extLst>
              <a:ext uri="{FF2B5EF4-FFF2-40B4-BE49-F238E27FC236}">
                <a16:creationId xmlns:a16="http://schemas.microsoft.com/office/drawing/2014/main" id="{3950C38E-9434-9A48-8BE6-68A0C01BF581}"/>
              </a:ext>
            </a:extLst>
          </p:cNvPr>
          <p:cNvGrpSpPr/>
          <p:nvPr/>
        </p:nvGrpSpPr>
        <p:grpSpPr>
          <a:xfrm>
            <a:off x="2290603" y="1977803"/>
            <a:ext cx="1570617" cy="2476502"/>
            <a:chOff x="2290603" y="1977803"/>
            <a:chExt cx="1570617" cy="2476502"/>
          </a:xfrm>
        </p:grpSpPr>
        <p:grpSp>
          <p:nvGrpSpPr>
            <p:cNvPr id="45" name="Grupp 44">
              <a:extLst>
                <a:ext uri="{FF2B5EF4-FFF2-40B4-BE49-F238E27FC236}">
                  <a16:creationId xmlns:a16="http://schemas.microsoft.com/office/drawing/2014/main" id="{F0C83619-B78C-FC4E-A263-8215433CD513}"/>
                </a:ext>
              </a:extLst>
            </p:cNvPr>
            <p:cNvGrpSpPr/>
            <p:nvPr/>
          </p:nvGrpSpPr>
          <p:grpSpPr>
            <a:xfrm>
              <a:off x="2290603" y="1977803"/>
              <a:ext cx="1570617" cy="1045209"/>
              <a:chOff x="2290603" y="1977803"/>
              <a:chExt cx="1570617" cy="1045209"/>
            </a:xfrm>
          </p:grpSpPr>
          <p:sp>
            <p:nvSpPr>
              <p:cNvPr id="9" name="Rektangel med rundade hörn 8">
                <a:extLst>
                  <a:ext uri="{FF2B5EF4-FFF2-40B4-BE49-F238E27FC236}">
                    <a16:creationId xmlns:a16="http://schemas.microsoft.com/office/drawing/2014/main" id="{AACB46DF-D139-504E-BF5F-EA5A1410FEE6}"/>
                  </a:ext>
                </a:extLst>
              </p:cNvPr>
              <p:cNvSpPr/>
              <p:nvPr/>
            </p:nvSpPr>
            <p:spPr>
              <a:xfrm>
                <a:off x="2317620" y="1977803"/>
                <a:ext cx="1516582" cy="104520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F7733D3A-DC30-E14D-9E3B-567C5014D557}"/>
                  </a:ext>
                </a:extLst>
              </p:cNvPr>
              <p:cNvSpPr txBox="1"/>
              <p:nvPr/>
            </p:nvSpPr>
            <p:spPr>
              <a:xfrm>
                <a:off x="2290603" y="2074184"/>
                <a:ext cx="1570617" cy="646331"/>
              </a:xfrm>
              <a:prstGeom prst="rect">
                <a:avLst/>
              </a:prstGeom>
              <a:noFill/>
            </p:spPr>
            <p:txBody>
              <a:bodyPr wrap="square" rtlCol="0">
                <a:spAutoFit/>
              </a:bodyPr>
              <a:lstStyle/>
              <a:p>
                <a:pPr algn="ctr"/>
                <a:r>
                  <a:rPr lang="sv-SE" sz="1200" b="1">
                    <a:solidFill>
                      <a:schemeClr val="bg1"/>
                    </a:solidFill>
                  </a:rPr>
                  <a:t>WIPO</a:t>
                </a:r>
              </a:p>
              <a:p>
                <a:pPr algn="ctr"/>
                <a:r>
                  <a:rPr lang="sv-SE" sz="1200">
                    <a:solidFill>
                      <a:schemeClr val="bg1"/>
                    </a:solidFill>
                  </a:rPr>
                  <a:t>Global Innovation</a:t>
                </a:r>
              </a:p>
              <a:p>
                <a:pPr algn="ctr"/>
                <a:r>
                  <a:rPr lang="sv-SE" sz="1200">
                    <a:solidFill>
                      <a:schemeClr val="bg1"/>
                    </a:solidFill>
                  </a:rPr>
                  <a:t>Index 2020</a:t>
                </a:r>
              </a:p>
            </p:txBody>
          </p:sp>
        </p:grpSp>
        <p:sp>
          <p:nvSpPr>
            <p:cNvPr id="39" name="Rektangel 38">
              <a:extLst>
                <a:ext uri="{FF2B5EF4-FFF2-40B4-BE49-F238E27FC236}">
                  <a16:creationId xmlns:a16="http://schemas.microsoft.com/office/drawing/2014/main" id="{E6F5AB97-A97E-294A-886D-8C9FB1CE705B}"/>
                </a:ext>
              </a:extLst>
            </p:cNvPr>
            <p:cNvSpPr/>
            <p:nvPr/>
          </p:nvSpPr>
          <p:spPr>
            <a:xfrm>
              <a:off x="2317620" y="2812696"/>
              <a:ext cx="1516582" cy="1641609"/>
            </a:xfrm>
            <a:prstGeom prst="rect">
              <a:avLst/>
            </a:prstGeom>
            <a:solidFill>
              <a:srgbClr val="F9F9F9"/>
            </a:solidFill>
            <a:ln>
              <a:noFill/>
            </a:ln>
            <a:effectLst>
              <a:outerShdw blurRad="1524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887B6B44-61DD-D84C-ABEA-B08CF215FEF9}"/>
                </a:ext>
              </a:extLst>
            </p:cNvPr>
            <p:cNvSpPr txBox="1"/>
            <p:nvPr/>
          </p:nvSpPr>
          <p:spPr>
            <a:xfrm>
              <a:off x="2418799" y="2986800"/>
              <a:ext cx="1331121" cy="1015663"/>
            </a:xfrm>
            <a:prstGeom prst="rect">
              <a:avLst/>
            </a:prstGeom>
            <a:noFill/>
          </p:spPr>
          <p:txBody>
            <a:bodyPr wrap="square" rtlCol="0">
              <a:spAutoFit/>
            </a:bodyPr>
            <a:lstStyle/>
            <a:p>
              <a:pPr marL="342900" indent="-342900">
                <a:buAutoNum type="arabicPeriod"/>
              </a:pPr>
              <a:r>
                <a:rPr lang="en-GB" sz="1200"/>
                <a:t>Switzerland</a:t>
              </a:r>
            </a:p>
            <a:p>
              <a:pPr marL="342900" indent="-342900">
                <a:buAutoNum type="arabicPeriod"/>
              </a:pPr>
              <a:r>
                <a:rPr lang="en-GB" sz="1200" b="1"/>
                <a:t>Sweden</a:t>
              </a:r>
            </a:p>
            <a:p>
              <a:pPr marL="342900" indent="-342900">
                <a:buAutoNum type="arabicPeriod"/>
              </a:pPr>
              <a:r>
                <a:rPr lang="en-GB" sz="1200"/>
                <a:t>USA</a:t>
              </a:r>
            </a:p>
            <a:p>
              <a:pPr marL="342900" indent="-342900">
                <a:buAutoNum type="arabicPeriod"/>
              </a:pPr>
              <a:r>
                <a:rPr lang="en-GB" sz="1200"/>
                <a:t>UK</a:t>
              </a:r>
            </a:p>
            <a:p>
              <a:pPr marL="342900" indent="-342900">
                <a:buAutoNum type="arabicPeriod"/>
              </a:pPr>
              <a:r>
                <a:rPr lang="en-GB" sz="1200"/>
                <a:t>Netherlands</a:t>
              </a:r>
            </a:p>
          </p:txBody>
        </p:sp>
      </p:grpSp>
      <p:grpSp>
        <p:nvGrpSpPr>
          <p:cNvPr id="22" name="Grupp 21" descr="Informationsgrafik över IMD World Talent Ranking 2019&#10;&#10;Sverige kommer på andra plats.">
            <a:extLst>
              <a:ext uri="{FF2B5EF4-FFF2-40B4-BE49-F238E27FC236}">
                <a16:creationId xmlns:a16="http://schemas.microsoft.com/office/drawing/2014/main" id="{FC44B769-A1E8-7F44-9EE2-6F937117ABE5}"/>
              </a:ext>
            </a:extLst>
          </p:cNvPr>
          <p:cNvGrpSpPr/>
          <p:nvPr/>
        </p:nvGrpSpPr>
        <p:grpSpPr>
          <a:xfrm>
            <a:off x="4123716" y="1977803"/>
            <a:ext cx="1570617" cy="2476502"/>
            <a:chOff x="4123716" y="1977803"/>
            <a:chExt cx="1570617" cy="2476502"/>
          </a:xfrm>
        </p:grpSpPr>
        <p:grpSp>
          <p:nvGrpSpPr>
            <p:cNvPr id="46" name="Grupp 45">
              <a:extLst>
                <a:ext uri="{FF2B5EF4-FFF2-40B4-BE49-F238E27FC236}">
                  <a16:creationId xmlns:a16="http://schemas.microsoft.com/office/drawing/2014/main" id="{20CD4A13-D660-B54B-B033-2CD0375E3201}"/>
                </a:ext>
              </a:extLst>
            </p:cNvPr>
            <p:cNvGrpSpPr/>
            <p:nvPr/>
          </p:nvGrpSpPr>
          <p:grpSpPr>
            <a:xfrm>
              <a:off x="4123716" y="1977803"/>
              <a:ext cx="1570617" cy="1045209"/>
              <a:chOff x="4123716" y="1977803"/>
              <a:chExt cx="1570617" cy="1045209"/>
            </a:xfrm>
          </p:grpSpPr>
          <p:sp>
            <p:nvSpPr>
              <p:cNvPr id="13" name="Rektangel med rundade hörn 12">
                <a:extLst>
                  <a:ext uri="{FF2B5EF4-FFF2-40B4-BE49-F238E27FC236}">
                    <a16:creationId xmlns:a16="http://schemas.microsoft.com/office/drawing/2014/main" id="{50102F6E-4E0B-834B-8F78-73607B1405B5}"/>
                  </a:ext>
                </a:extLst>
              </p:cNvPr>
              <p:cNvSpPr/>
              <p:nvPr/>
            </p:nvSpPr>
            <p:spPr>
              <a:xfrm>
                <a:off x="4150733" y="1977803"/>
                <a:ext cx="1516582" cy="10452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778583BC-EF13-BE45-8F7F-6290B32EAE00}"/>
                  </a:ext>
                </a:extLst>
              </p:cNvPr>
              <p:cNvSpPr txBox="1"/>
              <p:nvPr/>
            </p:nvSpPr>
            <p:spPr>
              <a:xfrm>
                <a:off x="4123716" y="2074184"/>
                <a:ext cx="1570617" cy="646331"/>
              </a:xfrm>
              <a:prstGeom prst="rect">
                <a:avLst/>
              </a:prstGeom>
              <a:noFill/>
            </p:spPr>
            <p:txBody>
              <a:bodyPr wrap="square" rtlCol="0">
                <a:spAutoFit/>
              </a:bodyPr>
              <a:lstStyle/>
              <a:p>
                <a:pPr algn="ctr"/>
                <a:r>
                  <a:rPr lang="sv-SE" sz="1200" b="1" dirty="0">
                    <a:solidFill>
                      <a:schemeClr val="bg1"/>
                    </a:solidFill>
                  </a:rPr>
                  <a:t>IMD</a:t>
                </a:r>
              </a:p>
              <a:p>
                <a:pPr algn="ctr"/>
                <a:r>
                  <a:rPr lang="sv-SE" sz="1200" dirty="0">
                    <a:solidFill>
                      <a:schemeClr val="bg1"/>
                    </a:solidFill>
                  </a:rPr>
                  <a:t>World Talent</a:t>
                </a:r>
                <a:br>
                  <a:rPr lang="sv-SE" sz="1200" dirty="0">
                    <a:solidFill>
                      <a:schemeClr val="bg1"/>
                    </a:solidFill>
                  </a:rPr>
                </a:br>
                <a:r>
                  <a:rPr lang="sv-SE" sz="1200" dirty="0">
                    <a:solidFill>
                      <a:schemeClr val="bg1"/>
                    </a:solidFill>
                  </a:rPr>
                  <a:t>Ranking 2021</a:t>
                </a:r>
              </a:p>
            </p:txBody>
          </p:sp>
        </p:grpSp>
        <p:sp>
          <p:nvSpPr>
            <p:cNvPr id="40" name="Rektangel 39">
              <a:extLst>
                <a:ext uri="{FF2B5EF4-FFF2-40B4-BE49-F238E27FC236}">
                  <a16:creationId xmlns:a16="http://schemas.microsoft.com/office/drawing/2014/main" id="{81CC5457-1E71-1A48-9361-2C035CC4CF38}"/>
                </a:ext>
              </a:extLst>
            </p:cNvPr>
            <p:cNvSpPr/>
            <p:nvPr/>
          </p:nvSpPr>
          <p:spPr>
            <a:xfrm>
              <a:off x="4150733" y="2812696"/>
              <a:ext cx="1516582" cy="1641609"/>
            </a:xfrm>
            <a:prstGeom prst="rect">
              <a:avLst/>
            </a:prstGeom>
            <a:solidFill>
              <a:srgbClr val="F9F9F9"/>
            </a:solidFill>
            <a:ln>
              <a:noFill/>
            </a:ln>
            <a:effectLst>
              <a:outerShdw blurRad="1524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F267719E-0825-A14C-BCD3-6E97D7EFBB7D}"/>
                </a:ext>
              </a:extLst>
            </p:cNvPr>
            <p:cNvSpPr txBox="1"/>
            <p:nvPr/>
          </p:nvSpPr>
          <p:spPr>
            <a:xfrm>
              <a:off x="4283810" y="2986800"/>
              <a:ext cx="1340933" cy="830997"/>
            </a:xfrm>
            <a:prstGeom prst="rect">
              <a:avLst/>
            </a:prstGeom>
            <a:noFill/>
          </p:spPr>
          <p:txBody>
            <a:bodyPr wrap="square" rtlCol="0">
              <a:spAutoFit/>
            </a:bodyPr>
            <a:lstStyle/>
            <a:p>
              <a:pPr marL="342900" indent="-342900">
                <a:buFont typeface="+mj-lt"/>
                <a:buAutoNum type="arabicPeriod"/>
              </a:pPr>
              <a:r>
                <a:rPr lang="en-GB" sz="1200" dirty="0"/>
                <a:t>Switzerland</a:t>
              </a:r>
            </a:p>
            <a:p>
              <a:pPr marL="342900" indent="-342900">
                <a:buAutoNum type="arabicPeriod"/>
              </a:pPr>
              <a:r>
                <a:rPr lang="en-GB" sz="1200" b="1" dirty="0"/>
                <a:t>Sweden</a:t>
              </a:r>
              <a:endParaRPr lang="en-GB" sz="1200" dirty="0"/>
            </a:p>
            <a:p>
              <a:pPr marL="342900" indent="-342900">
                <a:buAutoNum type="arabicPeriod"/>
              </a:pPr>
              <a:r>
                <a:rPr lang="en-GB" sz="1200" dirty="0"/>
                <a:t>Luxemburg</a:t>
              </a:r>
            </a:p>
            <a:p>
              <a:pPr marL="342900" indent="-342900">
                <a:buAutoNum type="arabicPeriod"/>
              </a:pPr>
              <a:r>
                <a:rPr lang="en-GB" sz="1200"/>
                <a:t>Norway</a:t>
              </a:r>
              <a:endParaRPr lang="en-GB" sz="1200" dirty="0"/>
            </a:p>
          </p:txBody>
        </p:sp>
      </p:grpSp>
      <p:grpSp>
        <p:nvGrpSpPr>
          <p:cNvPr id="26" name="Grupp 25" descr="Informationsgrafik över Forbes Best countries for Business 2018&#10;&#10;Sverige kommer på andra plats.">
            <a:extLst>
              <a:ext uri="{FF2B5EF4-FFF2-40B4-BE49-F238E27FC236}">
                <a16:creationId xmlns:a16="http://schemas.microsoft.com/office/drawing/2014/main" id="{3406DCC3-0F65-274D-94C1-2239E905E087}"/>
              </a:ext>
            </a:extLst>
          </p:cNvPr>
          <p:cNvGrpSpPr/>
          <p:nvPr/>
        </p:nvGrpSpPr>
        <p:grpSpPr>
          <a:xfrm>
            <a:off x="5956829" y="1986857"/>
            <a:ext cx="1570617" cy="2467448"/>
            <a:chOff x="5956829" y="1986857"/>
            <a:chExt cx="1570617" cy="2467448"/>
          </a:xfrm>
        </p:grpSpPr>
        <p:grpSp>
          <p:nvGrpSpPr>
            <p:cNvPr id="47" name="Grupp 46">
              <a:extLst>
                <a:ext uri="{FF2B5EF4-FFF2-40B4-BE49-F238E27FC236}">
                  <a16:creationId xmlns:a16="http://schemas.microsoft.com/office/drawing/2014/main" id="{F1B66472-6E64-C04B-8FD7-B983C5225044}"/>
                </a:ext>
              </a:extLst>
            </p:cNvPr>
            <p:cNvGrpSpPr/>
            <p:nvPr/>
          </p:nvGrpSpPr>
          <p:grpSpPr>
            <a:xfrm>
              <a:off x="5956829" y="1986857"/>
              <a:ext cx="1570617" cy="999944"/>
              <a:chOff x="5956829" y="1986857"/>
              <a:chExt cx="1570617" cy="999944"/>
            </a:xfrm>
          </p:grpSpPr>
          <p:sp>
            <p:nvSpPr>
              <p:cNvPr id="17" name="Rektangel med rundade hörn 16">
                <a:extLst>
                  <a:ext uri="{FF2B5EF4-FFF2-40B4-BE49-F238E27FC236}">
                    <a16:creationId xmlns:a16="http://schemas.microsoft.com/office/drawing/2014/main" id="{E4AC2CBB-EF2F-2F40-9C7D-ED5D77537199}"/>
                  </a:ext>
                </a:extLst>
              </p:cNvPr>
              <p:cNvSpPr/>
              <p:nvPr/>
            </p:nvSpPr>
            <p:spPr>
              <a:xfrm>
                <a:off x="5983846" y="1986857"/>
                <a:ext cx="1516582" cy="99994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ruta 18">
                <a:extLst>
                  <a:ext uri="{FF2B5EF4-FFF2-40B4-BE49-F238E27FC236}">
                    <a16:creationId xmlns:a16="http://schemas.microsoft.com/office/drawing/2014/main" id="{988B09F1-D017-DB4C-B1A5-CAE6FC45855B}"/>
                  </a:ext>
                </a:extLst>
              </p:cNvPr>
              <p:cNvSpPr txBox="1"/>
              <p:nvPr/>
            </p:nvSpPr>
            <p:spPr>
              <a:xfrm>
                <a:off x="5956829" y="2083237"/>
                <a:ext cx="1570617" cy="646331"/>
              </a:xfrm>
              <a:prstGeom prst="rect">
                <a:avLst/>
              </a:prstGeom>
              <a:noFill/>
            </p:spPr>
            <p:txBody>
              <a:bodyPr wrap="square" rtlCol="0">
                <a:spAutoFit/>
              </a:bodyPr>
              <a:lstStyle/>
              <a:p>
                <a:pPr algn="ctr"/>
                <a:r>
                  <a:rPr lang="en-GB" sz="1200" b="1">
                    <a:solidFill>
                      <a:schemeClr val="bg1"/>
                    </a:solidFill>
                  </a:rPr>
                  <a:t>Forbes</a:t>
                </a:r>
              </a:p>
              <a:p>
                <a:pPr algn="ctr"/>
                <a:r>
                  <a:rPr lang="en-GB" sz="1200">
                    <a:solidFill>
                      <a:schemeClr val="bg1"/>
                    </a:solidFill>
                  </a:rPr>
                  <a:t>Best countries for</a:t>
                </a:r>
              </a:p>
              <a:p>
                <a:pPr algn="ctr"/>
                <a:r>
                  <a:rPr lang="en-GB" sz="1200">
                    <a:solidFill>
                      <a:schemeClr val="bg1"/>
                    </a:solidFill>
                  </a:rPr>
                  <a:t>Business 2018</a:t>
                </a:r>
              </a:p>
            </p:txBody>
          </p:sp>
        </p:grpSp>
        <p:sp>
          <p:nvSpPr>
            <p:cNvPr id="41" name="Rektangel 40">
              <a:extLst>
                <a:ext uri="{FF2B5EF4-FFF2-40B4-BE49-F238E27FC236}">
                  <a16:creationId xmlns:a16="http://schemas.microsoft.com/office/drawing/2014/main" id="{997B8B05-D0FA-8A46-83B3-99E7D6F93EF2}"/>
                </a:ext>
              </a:extLst>
            </p:cNvPr>
            <p:cNvSpPr/>
            <p:nvPr/>
          </p:nvSpPr>
          <p:spPr>
            <a:xfrm>
              <a:off x="5983846" y="2812696"/>
              <a:ext cx="1516582" cy="1641609"/>
            </a:xfrm>
            <a:prstGeom prst="rect">
              <a:avLst/>
            </a:prstGeom>
            <a:solidFill>
              <a:srgbClr val="F9F9F9"/>
            </a:solidFill>
            <a:ln>
              <a:noFill/>
            </a:ln>
            <a:effectLst>
              <a:outerShdw blurRad="1524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6D384E81-B89D-BE49-88F5-C79735CD7558}"/>
                </a:ext>
              </a:extLst>
            </p:cNvPr>
            <p:cNvSpPr txBox="1"/>
            <p:nvPr/>
          </p:nvSpPr>
          <p:spPr>
            <a:xfrm>
              <a:off x="6092636" y="2995853"/>
              <a:ext cx="1350554" cy="1015663"/>
            </a:xfrm>
            <a:prstGeom prst="rect">
              <a:avLst/>
            </a:prstGeom>
            <a:noFill/>
          </p:spPr>
          <p:txBody>
            <a:bodyPr wrap="square" rtlCol="0">
              <a:spAutoFit/>
            </a:bodyPr>
            <a:lstStyle/>
            <a:p>
              <a:pPr marL="342900" indent="-342900">
                <a:buAutoNum type="arabicPeriod"/>
              </a:pPr>
              <a:r>
                <a:rPr lang="en-GB" sz="1200"/>
                <a:t>UK</a:t>
              </a:r>
              <a:endParaRPr lang="en-GB" sz="1200" b="1"/>
            </a:p>
            <a:p>
              <a:pPr marL="342900" indent="-342900">
                <a:buAutoNum type="arabicPeriod"/>
              </a:pPr>
              <a:r>
                <a:rPr lang="en-GB" sz="1200" b="1"/>
                <a:t>Sweden</a:t>
              </a:r>
              <a:endParaRPr lang="en-GB" sz="1200"/>
            </a:p>
            <a:p>
              <a:pPr marL="342900" indent="-342900">
                <a:buAutoNum type="arabicPeriod"/>
              </a:pPr>
              <a:r>
                <a:rPr lang="en-GB" sz="1200"/>
                <a:t>Hong Kong</a:t>
              </a:r>
            </a:p>
            <a:p>
              <a:pPr marL="342900" indent="-342900">
                <a:buAutoNum type="arabicPeriod"/>
              </a:pPr>
              <a:r>
                <a:rPr lang="en-GB" sz="1200"/>
                <a:t>Netherlands</a:t>
              </a:r>
            </a:p>
            <a:p>
              <a:pPr marL="342900" indent="-342900">
                <a:buAutoNum type="arabicPeriod"/>
              </a:pPr>
              <a:r>
                <a:rPr lang="en-GB" sz="1200"/>
                <a:t>New Zealand</a:t>
              </a:r>
            </a:p>
          </p:txBody>
        </p:sp>
      </p:grpSp>
      <p:grpSp>
        <p:nvGrpSpPr>
          <p:cNvPr id="29" name="Grupp 28" descr="Informationsgrafik över Network Readiness Index 2020&#10;&#10;Sverige kommer på första plats.">
            <a:extLst>
              <a:ext uri="{FF2B5EF4-FFF2-40B4-BE49-F238E27FC236}">
                <a16:creationId xmlns:a16="http://schemas.microsoft.com/office/drawing/2014/main" id="{A52D796C-8ED1-DD4B-96B4-18328BD42845}"/>
              </a:ext>
            </a:extLst>
          </p:cNvPr>
          <p:cNvGrpSpPr/>
          <p:nvPr/>
        </p:nvGrpSpPr>
        <p:grpSpPr>
          <a:xfrm>
            <a:off x="7789942" y="1977804"/>
            <a:ext cx="1571779" cy="2476501"/>
            <a:chOff x="7789942" y="1977804"/>
            <a:chExt cx="1571779" cy="2476501"/>
          </a:xfrm>
        </p:grpSpPr>
        <p:grpSp>
          <p:nvGrpSpPr>
            <p:cNvPr id="48" name="Grupp 47">
              <a:extLst>
                <a:ext uri="{FF2B5EF4-FFF2-40B4-BE49-F238E27FC236}">
                  <a16:creationId xmlns:a16="http://schemas.microsoft.com/office/drawing/2014/main" id="{75709DEC-2DD9-534F-A0F9-5377074CB31B}"/>
                </a:ext>
              </a:extLst>
            </p:cNvPr>
            <p:cNvGrpSpPr/>
            <p:nvPr/>
          </p:nvGrpSpPr>
          <p:grpSpPr>
            <a:xfrm>
              <a:off x="7789942" y="1977804"/>
              <a:ext cx="1570617" cy="1018050"/>
              <a:chOff x="7789942" y="1977804"/>
              <a:chExt cx="1570617" cy="1018050"/>
            </a:xfrm>
          </p:grpSpPr>
          <p:sp>
            <p:nvSpPr>
              <p:cNvPr id="21" name="Rektangel med rundade hörn 20">
                <a:extLst>
                  <a:ext uri="{FF2B5EF4-FFF2-40B4-BE49-F238E27FC236}">
                    <a16:creationId xmlns:a16="http://schemas.microsoft.com/office/drawing/2014/main" id="{60BA0425-B61F-684A-AB44-09DBD7F02CDB}"/>
                  </a:ext>
                </a:extLst>
              </p:cNvPr>
              <p:cNvSpPr/>
              <p:nvPr/>
            </p:nvSpPr>
            <p:spPr>
              <a:xfrm>
                <a:off x="7816959" y="1977804"/>
                <a:ext cx="1516582" cy="1018050"/>
              </a:xfrm>
              <a:prstGeom prst="roundRect">
                <a:avLst/>
              </a:prstGeom>
              <a:solidFill>
                <a:srgbClr val="8D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ruta 22">
                <a:extLst>
                  <a:ext uri="{FF2B5EF4-FFF2-40B4-BE49-F238E27FC236}">
                    <a16:creationId xmlns:a16="http://schemas.microsoft.com/office/drawing/2014/main" id="{6A86DA85-103F-DE4F-90D3-3321E9C700F2}"/>
                  </a:ext>
                </a:extLst>
              </p:cNvPr>
              <p:cNvSpPr txBox="1"/>
              <p:nvPr/>
            </p:nvSpPr>
            <p:spPr>
              <a:xfrm>
                <a:off x="7789942" y="2074184"/>
                <a:ext cx="1570617" cy="646331"/>
              </a:xfrm>
              <a:prstGeom prst="rect">
                <a:avLst/>
              </a:prstGeom>
              <a:noFill/>
            </p:spPr>
            <p:txBody>
              <a:bodyPr wrap="square" rtlCol="0">
                <a:spAutoFit/>
              </a:bodyPr>
              <a:lstStyle/>
              <a:p>
                <a:pPr algn="ctr"/>
                <a:r>
                  <a:rPr lang="en-GB" sz="1200" b="1">
                    <a:solidFill>
                      <a:schemeClr val="bg1"/>
                    </a:solidFill>
                  </a:rPr>
                  <a:t>Network</a:t>
                </a:r>
              </a:p>
              <a:p>
                <a:pPr algn="ctr"/>
                <a:r>
                  <a:rPr lang="en-GB" sz="1200">
                    <a:solidFill>
                      <a:schemeClr val="bg1"/>
                    </a:solidFill>
                  </a:rPr>
                  <a:t>Readiness Index</a:t>
                </a:r>
              </a:p>
              <a:p>
                <a:pPr algn="ctr"/>
                <a:r>
                  <a:rPr lang="en-GB" sz="1200">
                    <a:solidFill>
                      <a:schemeClr val="bg1"/>
                    </a:solidFill>
                  </a:rPr>
                  <a:t>2020</a:t>
                </a:r>
              </a:p>
            </p:txBody>
          </p:sp>
        </p:grpSp>
        <p:sp>
          <p:nvSpPr>
            <p:cNvPr id="42" name="Rektangel 41">
              <a:extLst>
                <a:ext uri="{FF2B5EF4-FFF2-40B4-BE49-F238E27FC236}">
                  <a16:creationId xmlns:a16="http://schemas.microsoft.com/office/drawing/2014/main" id="{451E9927-F77B-A045-9CB8-67FDB8F62D55}"/>
                </a:ext>
              </a:extLst>
            </p:cNvPr>
            <p:cNvSpPr/>
            <p:nvPr/>
          </p:nvSpPr>
          <p:spPr>
            <a:xfrm>
              <a:off x="7816959" y="2812696"/>
              <a:ext cx="1516582" cy="1641609"/>
            </a:xfrm>
            <a:prstGeom prst="rect">
              <a:avLst/>
            </a:prstGeom>
            <a:solidFill>
              <a:srgbClr val="F9F9F9"/>
            </a:solidFill>
            <a:ln>
              <a:noFill/>
            </a:ln>
            <a:effectLst>
              <a:outerShdw blurRad="1524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8F40F675-3C82-C540-AF97-C0B1575DD907}"/>
                </a:ext>
              </a:extLst>
            </p:cNvPr>
            <p:cNvSpPr txBox="1"/>
            <p:nvPr/>
          </p:nvSpPr>
          <p:spPr>
            <a:xfrm>
              <a:off x="7933627" y="2986800"/>
              <a:ext cx="1428094" cy="1015663"/>
            </a:xfrm>
            <a:prstGeom prst="rect">
              <a:avLst/>
            </a:prstGeom>
            <a:noFill/>
          </p:spPr>
          <p:txBody>
            <a:bodyPr wrap="square" rtlCol="0">
              <a:spAutoFit/>
            </a:bodyPr>
            <a:lstStyle/>
            <a:p>
              <a:pPr marL="342900" indent="-342900">
                <a:buAutoNum type="arabicPeriod"/>
              </a:pPr>
              <a:r>
                <a:rPr lang="en-GB" sz="1200" b="1"/>
                <a:t>Sweden</a:t>
              </a:r>
            </a:p>
            <a:p>
              <a:pPr marL="342900" indent="-342900">
                <a:buAutoNum type="arabicPeriod"/>
              </a:pPr>
              <a:r>
                <a:rPr lang="en-GB" sz="1200"/>
                <a:t>Denmark</a:t>
              </a:r>
            </a:p>
            <a:p>
              <a:pPr marL="342900" indent="-342900">
                <a:buAutoNum type="arabicPeriod"/>
              </a:pPr>
              <a:r>
                <a:rPr lang="en-GB" sz="1200"/>
                <a:t>Singapore</a:t>
              </a:r>
            </a:p>
            <a:p>
              <a:pPr marL="342900" indent="-342900">
                <a:buAutoNum type="arabicPeriod"/>
              </a:pPr>
              <a:r>
                <a:rPr lang="en-GB" sz="1200"/>
                <a:t>Netherlands</a:t>
              </a:r>
            </a:p>
            <a:p>
              <a:pPr marL="342900" indent="-342900">
                <a:buAutoNum type="arabicPeriod"/>
              </a:pPr>
              <a:r>
                <a:rPr lang="en-GB" sz="1200"/>
                <a:t>Switzerland</a:t>
              </a:r>
            </a:p>
          </p:txBody>
        </p:sp>
      </p:grpSp>
      <p:grpSp>
        <p:nvGrpSpPr>
          <p:cNvPr id="30" name="Grupp 29" descr="Informationsgrafik över European Capital of Innovation. iCapital award 2020&#10;&#10;Helsingborg, Sverige kommer på första plats.">
            <a:extLst>
              <a:ext uri="{FF2B5EF4-FFF2-40B4-BE49-F238E27FC236}">
                <a16:creationId xmlns:a16="http://schemas.microsoft.com/office/drawing/2014/main" id="{5BD92F7E-131F-AB4A-86A4-4D122991DACD}"/>
              </a:ext>
            </a:extLst>
          </p:cNvPr>
          <p:cNvGrpSpPr/>
          <p:nvPr/>
        </p:nvGrpSpPr>
        <p:grpSpPr>
          <a:xfrm>
            <a:off x="9623053" y="1977803"/>
            <a:ext cx="2102221" cy="2476502"/>
            <a:chOff x="9623053" y="1977803"/>
            <a:chExt cx="2102221" cy="2476502"/>
          </a:xfrm>
        </p:grpSpPr>
        <p:grpSp>
          <p:nvGrpSpPr>
            <p:cNvPr id="49" name="Grupp 48">
              <a:extLst>
                <a:ext uri="{FF2B5EF4-FFF2-40B4-BE49-F238E27FC236}">
                  <a16:creationId xmlns:a16="http://schemas.microsoft.com/office/drawing/2014/main" id="{3EDB1A5F-F762-F14C-A302-43C6782888FF}"/>
                </a:ext>
              </a:extLst>
            </p:cNvPr>
            <p:cNvGrpSpPr/>
            <p:nvPr/>
          </p:nvGrpSpPr>
          <p:grpSpPr>
            <a:xfrm>
              <a:off x="9624219" y="1977803"/>
              <a:ext cx="2101055" cy="1045209"/>
              <a:chOff x="9624219" y="1977803"/>
              <a:chExt cx="2101055" cy="1045209"/>
            </a:xfrm>
          </p:grpSpPr>
          <p:sp>
            <p:nvSpPr>
              <p:cNvPr id="25" name="Rektangel med rundade hörn 24">
                <a:extLst>
                  <a:ext uri="{FF2B5EF4-FFF2-40B4-BE49-F238E27FC236}">
                    <a16:creationId xmlns:a16="http://schemas.microsoft.com/office/drawing/2014/main" id="{1A1E1170-2C7D-C741-9A4E-7F89B345836C}"/>
                  </a:ext>
                </a:extLst>
              </p:cNvPr>
              <p:cNvSpPr/>
              <p:nvPr/>
            </p:nvSpPr>
            <p:spPr>
              <a:xfrm>
                <a:off x="9624219" y="1977803"/>
                <a:ext cx="2101055" cy="10452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ruta 26">
                <a:extLst>
                  <a:ext uri="{FF2B5EF4-FFF2-40B4-BE49-F238E27FC236}">
                    <a16:creationId xmlns:a16="http://schemas.microsoft.com/office/drawing/2014/main" id="{289A93D1-E1E0-5949-9FF1-583A5D9EBE21}"/>
                  </a:ext>
                </a:extLst>
              </p:cNvPr>
              <p:cNvSpPr txBox="1"/>
              <p:nvPr/>
            </p:nvSpPr>
            <p:spPr>
              <a:xfrm>
                <a:off x="9889438" y="2074184"/>
                <a:ext cx="1570617" cy="646331"/>
              </a:xfrm>
              <a:prstGeom prst="rect">
                <a:avLst/>
              </a:prstGeom>
              <a:noFill/>
            </p:spPr>
            <p:txBody>
              <a:bodyPr wrap="square" rtlCol="0">
                <a:spAutoFit/>
              </a:bodyPr>
              <a:lstStyle/>
              <a:p>
                <a:pPr algn="ctr"/>
                <a:r>
                  <a:rPr lang="en-GB" sz="1200" b="1"/>
                  <a:t>European Capital </a:t>
                </a:r>
              </a:p>
              <a:p>
                <a:pPr algn="ctr"/>
                <a:r>
                  <a:rPr lang="en-GB" sz="1200" b="1"/>
                  <a:t>of Innovation,</a:t>
                </a:r>
              </a:p>
              <a:p>
                <a:pPr algn="ctr"/>
                <a:r>
                  <a:rPr lang="en-GB" sz="1200" err="1"/>
                  <a:t>iCapital</a:t>
                </a:r>
                <a:r>
                  <a:rPr lang="en-GB" sz="1200"/>
                  <a:t> award 2020</a:t>
                </a:r>
              </a:p>
            </p:txBody>
          </p:sp>
        </p:grpSp>
        <p:sp>
          <p:nvSpPr>
            <p:cNvPr id="43" name="Rektangel 42">
              <a:extLst>
                <a:ext uri="{FF2B5EF4-FFF2-40B4-BE49-F238E27FC236}">
                  <a16:creationId xmlns:a16="http://schemas.microsoft.com/office/drawing/2014/main" id="{C1EFAE07-8861-E04F-B271-29462CCD0ECF}"/>
                </a:ext>
              </a:extLst>
            </p:cNvPr>
            <p:cNvSpPr/>
            <p:nvPr/>
          </p:nvSpPr>
          <p:spPr>
            <a:xfrm>
              <a:off x="9623053" y="2812696"/>
              <a:ext cx="2101055" cy="1641609"/>
            </a:xfrm>
            <a:prstGeom prst="rect">
              <a:avLst/>
            </a:prstGeom>
            <a:solidFill>
              <a:srgbClr val="F9F9F9"/>
            </a:solidFill>
            <a:ln>
              <a:noFill/>
            </a:ln>
            <a:effectLst>
              <a:outerShdw blurRad="1524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6BB2F982-3F05-9B4E-AFDE-492A6B1D40E7}"/>
                </a:ext>
              </a:extLst>
            </p:cNvPr>
            <p:cNvSpPr txBox="1"/>
            <p:nvPr/>
          </p:nvSpPr>
          <p:spPr>
            <a:xfrm>
              <a:off x="9672505" y="3023012"/>
              <a:ext cx="1928616" cy="1200329"/>
            </a:xfrm>
            <a:prstGeom prst="rect">
              <a:avLst/>
            </a:prstGeom>
            <a:noFill/>
          </p:spPr>
          <p:txBody>
            <a:bodyPr wrap="square" rtlCol="0">
              <a:spAutoFit/>
            </a:bodyPr>
            <a:lstStyle/>
            <a:p>
              <a:pPr marL="342900" indent="-342900">
                <a:buAutoNum type="arabicPeriod"/>
              </a:pPr>
              <a:r>
                <a:rPr lang="en-GB" sz="1200"/>
                <a:t>Leuven, Belgium</a:t>
              </a:r>
            </a:p>
            <a:p>
              <a:pPr marL="342900" indent="-342900">
                <a:buAutoNum type="arabicPeriod"/>
              </a:pPr>
              <a:r>
                <a:rPr lang="en-GB" sz="1200" b="1"/>
                <a:t>Helsingborg, Sweden</a:t>
              </a:r>
              <a:br>
                <a:rPr lang="en-GB" sz="1200"/>
              </a:br>
              <a:r>
                <a:rPr lang="en-GB" sz="1200"/>
                <a:t>Vienna, Austria</a:t>
              </a:r>
              <a:br>
                <a:rPr lang="en-GB" sz="1200"/>
              </a:br>
              <a:r>
                <a:rPr lang="en-GB" sz="1200"/>
                <a:t>Valéncia, Spain</a:t>
              </a:r>
              <a:br>
                <a:rPr lang="en-GB" sz="1200"/>
              </a:br>
              <a:r>
                <a:rPr lang="en-GB" sz="1200"/>
                <a:t>Espoo, Finland</a:t>
              </a:r>
              <a:br>
                <a:rPr lang="en-GB" sz="1200"/>
              </a:br>
              <a:r>
                <a:rPr lang="en-GB" sz="1200"/>
                <a:t>Cluj- Napoca, Romania</a:t>
              </a:r>
            </a:p>
          </p:txBody>
        </p:sp>
      </p:grpSp>
      <p:pic>
        <p:nvPicPr>
          <p:cNvPr id="31" name="Bildobjekt 30">
            <a:extLst>
              <a:ext uri="{FF2B5EF4-FFF2-40B4-BE49-F238E27FC236}">
                <a16:creationId xmlns:a16="http://schemas.microsoft.com/office/drawing/2014/main" id="{6CF4A973-0212-B8E9-250F-62CFA0CE751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223323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latshållare för bild 29" descr="En bild som visar utomhus, lantbruksmaskin, flera&#10;&#10;Automatiskt genererad beskrivning">
            <a:extLst>
              <a:ext uri="{FF2B5EF4-FFF2-40B4-BE49-F238E27FC236}">
                <a16:creationId xmlns:a16="http://schemas.microsoft.com/office/drawing/2014/main" id="{62AF1435-DCA3-C54E-8311-3308F8147918}"/>
              </a:ext>
            </a:extLst>
          </p:cNvPr>
          <p:cNvPicPr>
            <a:picLocks noGrp="1" noChangeAspect="1"/>
          </p:cNvPicPr>
          <p:nvPr>
            <p:ph type="pic" sz="quarter" idx="30"/>
          </p:nvPr>
        </p:nvPicPr>
        <p:blipFill>
          <a:blip r:embed="rId3" cstate="screen">
            <a:extLst>
              <a:ext uri="{28A0092B-C50C-407E-A947-70E740481C1C}">
                <a14:useLocalDpi xmlns:a14="http://schemas.microsoft.com/office/drawing/2010/main"/>
              </a:ext>
            </a:extLst>
          </a:blip>
          <a:srcRect/>
          <a:stretch>
            <a:fillRect/>
          </a:stretch>
        </p:blipFill>
        <p:spPr>
          <a:xfrm>
            <a:off x="0" y="-8792"/>
            <a:ext cx="12192000" cy="3429000"/>
          </a:xfrm>
        </p:spPr>
      </p:pic>
      <p:sp>
        <p:nvSpPr>
          <p:cNvPr id="11" name="Platshållare för bildnummer 10" descr="Sinummer">
            <a:extLst>
              <a:ext uri="{FF2B5EF4-FFF2-40B4-BE49-F238E27FC236}">
                <a16:creationId xmlns:a16="http://schemas.microsoft.com/office/drawing/2014/main" id="{25039B9A-E39F-1A40-89E4-51C9BFE62497}"/>
              </a:ext>
            </a:extLst>
          </p:cNvPr>
          <p:cNvSpPr>
            <a:spLocks noGrp="1"/>
          </p:cNvSpPr>
          <p:nvPr>
            <p:ph type="sldNum" sz="quarter" idx="4"/>
          </p:nvPr>
        </p:nvSpPr>
        <p:spPr/>
        <p:txBody>
          <a:bodyPr lIns="46800" tIns="46800" rIns="46800" bIns="45720" anchor="ctr" anchorCtr="1"/>
          <a:lstStyle/>
          <a:p>
            <a:pPr algn="ctr"/>
            <a:fld id="{C1E69EDB-085D-3646-A64D-879957A4B620}" type="slidenum">
              <a:rPr lang="sv-SE" dirty="0" smtClean="0">
                <a:latin typeface="Calibri"/>
                <a:cs typeface="Calibri"/>
              </a:rPr>
              <a:pPr algn="ctr"/>
              <a:t>7</a:t>
            </a:fld>
            <a:endParaRPr lang="sv-SE">
              <a:latin typeface="Calibri"/>
              <a:cs typeface="Calibri"/>
            </a:endParaRPr>
          </a:p>
        </p:txBody>
      </p:sp>
      <p:sp>
        <p:nvSpPr>
          <p:cNvPr id="2" name="Rubrik 1">
            <a:extLst>
              <a:ext uri="{FF2B5EF4-FFF2-40B4-BE49-F238E27FC236}">
                <a16:creationId xmlns:a16="http://schemas.microsoft.com/office/drawing/2014/main" id="{0D883C11-46CF-AB44-AAE6-CC322583B7EF}"/>
              </a:ext>
            </a:extLst>
          </p:cNvPr>
          <p:cNvSpPr>
            <a:spLocks noGrp="1"/>
          </p:cNvSpPr>
          <p:nvPr>
            <p:ph type="title"/>
          </p:nvPr>
        </p:nvSpPr>
        <p:spPr>
          <a:xfrm>
            <a:off x="0" y="343000"/>
            <a:ext cx="5851648" cy="588605"/>
          </a:xfrm>
        </p:spPr>
        <p:txBody>
          <a:bodyPr/>
          <a:lstStyle/>
          <a:p>
            <a:r>
              <a:rPr lang="sv-SE" err="1"/>
              <a:t>Skåne’s</a:t>
            </a:r>
            <a:r>
              <a:rPr lang="sv-SE"/>
              <a:t> </a:t>
            </a:r>
            <a:r>
              <a:rPr lang="sv-SE" err="1"/>
              <a:t>strengths</a:t>
            </a:r>
            <a:r>
              <a:rPr lang="sv-SE"/>
              <a:t> and position</a:t>
            </a:r>
          </a:p>
        </p:txBody>
      </p:sp>
      <p:sp>
        <p:nvSpPr>
          <p:cNvPr id="14" name="Ellips 13">
            <a:extLst>
              <a:ext uri="{FF2B5EF4-FFF2-40B4-BE49-F238E27FC236}">
                <a16:creationId xmlns:a16="http://schemas.microsoft.com/office/drawing/2014/main" id="{3D3094BC-69B0-0342-84A7-E637161FE0BD}"/>
              </a:ext>
              <a:ext uri="{C183D7F6-B498-43B3-948B-1728B52AA6E4}">
                <adec:decorative xmlns:adec="http://schemas.microsoft.com/office/drawing/2017/decorative" val="1"/>
              </a:ext>
            </a:extLst>
          </p:cNvPr>
          <p:cNvSpPr/>
          <p:nvPr/>
        </p:nvSpPr>
        <p:spPr>
          <a:xfrm>
            <a:off x="578348" y="2744101"/>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17" name="Ellips 16">
            <a:extLst>
              <a:ext uri="{FF2B5EF4-FFF2-40B4-BE49-F238E27FC236}">
                <a16:creationId xmlns:a16="http://schemas.microsoft.com/office/drawing/2014/main" id="{D2AB6AC9-1183-5346-A879-A9860836FBA9}"/>
              </a:ext>
              <a:ext uri="{C183D7F6-B498-43B3-948B-1728B52AA6E4}">
                <adec:decorative xmlns:adec="http://schemas.microsoft.com/office/drawing/2017/decorative" val="1"/>
              </a:ext>
            </a:extLst>
          </p:cNvPr>
          <p:cNvSpPr/>
          <p:nvPr/>
        </p:nvSpPr>
        <p:spPr>
          <a:xfrm>
            <a:off x="2856534" y="2744101"/>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18" name="Ellips 17">
            <a:extLst>
              <a:ext uri="{FF2B5EF4-FFF2-40B4-BE49-F238E27FC236}">
                <a16:creationId xmlns:a16="http://schemas.microsoft.com/office/drawing/2014/main" id="{E0F5272E-EBAB-5E48-8793-49A0F9686C75}"/>
              </a:ext>
              <a:ext uri="{C183D7F6-B498-43B3-948B-1728B52AA6E4}">
                <adec:decorative xmlns:adec="http://schemas.microsoft.com/office/drawing/2017/decorative" val="1"/>
              </a:ext>
            </a:extLst>
          </p:cNvPr>
          <p:cNvSpPr/>
          <p:nvPr/>
        </p:nvSpPr>
        <p:spPr>
          <a:xfrm>
            <a:off x="5227775" y="2743611"/>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19" name="Ellips 18">
            <a:extLst>
              <a:ext uri="{FF2B5EF4-FFF2-40B4-BE49-F238E27FC236}">
                <a16:creationId xmlns:a16="http://schemas.microsoft.com/office/drawing/2014/main" id="{E3C23EB4-D526-904B-A59D-7CEB9F10482F}"/>
              </a:ext>
              <a:ext uri="{C183D7F6-B498-43B3-948B-1728B52AA6E4}">
                <adec:decorative xmlns:adec="http://schemas.microsoft.com/office/drawing/2017/decorative" val="1"/>
              </a:ext>
            </a:extLst>
          </p:cNvPr>
          <p:cNvSpPr/>
          <p:nvPr/>
        </p:nvSpPr>
        <p:spPr>
          <a:xfrm>
            <a:off x="7628502" y="2744101"/>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76" name="Platshållare för text 3">
            <a:extLst>
              <a:ext uri="{FF2B5EF4-FFF2-40B4-BE49-F238E27FC236}">
                <a16:creationId xmlns:a16="http://schemas.microsoft.com/office/drawing/2014/main" id="{886A4D83-8266-EF41-9C2B-9C6AD9452FAA}"/>
              </a:ext>
            </a:extLst>
          </p:cNvPr>
          <p:cNvSpPr txBox="1">
            <a:spLocks/>
          </p:cNvSpPr>
          <p:nvPr/>
        </p:nvSpPr>
        <p:spPr>
          <a:xfrm>
            <a:off x="7100652" y="4122730"/>
            <a:ext cx="2412120" cy="607653"/>
          </a:xfrm>
          <a:prstGeom prst="rect">
            <a:avLst/>
          </a:prstGeom>
        </p:spPr>
        <p:txBody>
          <a:bodyPr vert="horz" lIns="0" tIns="108000" rIns="0" bIns="0" rtlCol="0">
            <a:spAutoFit/>
          </a:bodyPr>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latin typeface="+mj-lt"/>
              </a:rPr>
              <a:t>A collaborative ecosystem</a:t>
            </a:r>
            <a:endParaRPr lang="en-GB" sz="1800" b="1">
              <a:solidFill>
                <a:srgbClr val="323232"/>
              </a:solidFill>
              <a:latin typeface="+mj-lt"/>
            </a:endParaRPr>
          </a:p>
        </p:txBody>
      </p:sp>
      <p:sp>
        <p:nvSpPr>
          <p:cNvPr id="77" name="Platshållare för text 11">
            <a:extLst>
              <a:ext uri="{FF2B5EF4-FFF2-40B4-BE49-F238E27FC236}">
                <a16:creationId xmlns:a16="http://schemas.microsoft.com/office/drawing/2014/main" id="{23B95580-CBBB-AA4E-A709-52840C27F86F}"/>
              </a:ext>
            </a:extLst>
          </p:cNvPr>
          <p:cNvSpPr txBox="1">
            <a:spLocks/>
          </p:cNvSpPr>
          <p:nvPr/>
        </p:nvSpPr>
        <p:spPr>
          <a:xfrm>
            <a:off x="4735478" y="3866138"/>
            <a:ext cx="2412120" cy="862114"/>
          </a:xfrm>
          <a:prstGeom prst="rect">
            <a:avLst/>
          </a:prstGeom>
        </p:spPr>
        <p:txBody>
          <a:bodyPr vert="horz" lIns="0" tIns="360000" rIns="0" bIns="0" rtlCol="0" anchor="b" anchorCtr="0">
            <a:spAutoFit/>
          </a:bodyPr>
          <a:lstStyle>
            <a:lvl1pPr marL="7938" indent="-7938" algn="ctr" defTabSz="914400" rtl="0" eaLnBrk="1" latinLnBrk="0" hangingPunct="1">
              <a:lnSpc>
                <a:spcPct val="90000"/>
              </a:lnSpc>
              <a:spcBef>
                <a:spcPts val="1000"/>
              </a:spcBef>
              <a:buFont typeface="Arial" panose="020B0604020202020204" pitchFamily="34" charset="0"/>
              <a:buNone/>
              <a:tabLst/>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t>Access to </a:t>
            </a:r>
            <a:br>
              <a:rPr lang="en-GB" sz="1800"/>
            </a:br>
            <a:r>
              <a:rPr lang="en-GB" sz="1800"/>
              <a:t>highly skilled people </a:t>
            </a:r>
          </a:p>
        </p:txBody>
      </p:sp>
      <p:sp>
        <p:nvSpPr>
          <p:cNvPr id="78" name="Platshållare för text 4">
            <a:extLst>
              <a:ext uri="{FF2B5EF4-FFF2-40B4-BE49-F238E27FC236}">
                <a16:creationId xmlns:a16="http://schemas.microsoft.com/office/drawing/2014/main" id="{680ECCA1-0D4D-6041-9DFA-3ED3997447E1}"/>
              </a:ext>
            </a:extLst>
          </p:cNvPr>
          <p:cNvSpPr txBox="1">
            <a:spLocks/>
          </p:cNvSpPr>
          <p:nvPr/>
        </p:nvSpPr>
        <p:spPr>
          <a:xfrm>
            <a:off x="2327599" y="4122730"/>
            <a:ext cx="2412120" cy="607653"/>
          </a:xfrm>
          <a:prstGeom prst="rect">
            <a:avLst/>
          </a:prstGeom>
        </p:spPr>
        <p:txBody>
          <a:bodyPr vert="horz" lIns="0" tIns="108000" rIns="0" bIns="0" rtlCol="0" anchor="t">
            <a:spAutoFit/>
          </a:bodyPr>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indent="-7620"/>
            <a:r>
              <a:rPr lang="en-GB" sz="1800" b="1">
                <a:latin typeface="+mj-lt"/>
              </a:rPr>
              <a:t>An innovation</a:t>
            </a:r>
            <a:br>
              <a:rPr lang="en-GB" sz="1800" b="1">
                <a:latin typeface="+mj-lt"/>
              </a:rPr>
            </a:br>
            <a:r>
              <a:rPr lang="en-GB" sz="1800" b="1">
                <a:latin typeface="+mj-lt"/>
              </a:rPr>
              <a:t>leader</a:t>
            </a:r>
            <a:endParaRPr lang="en-GB" sz="1800" b="1">
              <a:latin typeface="+mj-lt"/>
              <a:cs typeface="Calibri" panose="020F0502020204030204"/>
            </a:endParaRPr>
          </a:p>
        </p:txBody>
      </p:sp>
      <p:sp>
        <p:nvSpPr>
          <p:cNvPr id="79" name="Platshållare för text 8">
            <a:extLst>
              <a:ext uri="{FF2B5EF4-FFF2-40B4-BE49-F238E27FC236}">
                <a16:creationId xmlns:a16="http://schemas.microsoft.com/office/drawing/2014/main" id="{9E970AE8-BCD9-1E44-98FB-2C10794D0184}"/>
              </a:ext>
            </a:extLst>
          </p:cNvPr>
          <p:cNvSpPr txBox="1">
            <a:spLocks/>
          </p:cNvSpPr>
          <p:nvPr/>
        </p:nvSpPr>
        <p:spPr>
          <a:xfrm>
            <a:off x="-43608" y="3866138"/>
            <a:ext cx="2412120" cy="862114"/>
          </a:xfrm>
          <a:prstGeom prst="rect">
            <a:avLst/>
          </a:prstGeom>
        </p:spPr>
        <p:txBody>
          <a:bodyPr vert="horz" lIns="0" tIns="360000" rIns="0" bIns="0" rtlCol="0" anchor="t" anchorCtr="0">
            <a:spAutoFit/>
          </a:bodyPr>
          <a:lstStyle>
            <a:lvl1pPr marL="7938" indent="-7938" algn="ctr" defTabSz="914400" rtl="0" eaLnBrk="1" latinLnBrk="0" hangingPunct="1">
              <a:lnSpc>
                <a:spcPct val="90000"/>
              </a:lnSpc>
              <a:spcBef>
                <a:spcPts val="1000"/>
              </a:spcBef>
              <a:buFont typeface="Arial" panose="020B0604020202020204" pitchFamily="34" charset="0"/>
              <a:buNone/>
              <a:tabLst/>
              <a:defRPr sz="16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indent="-7620"/>
            <a:r>
              <a:rPr lang="en-GB" sz="1800"/>
              <a:t>A strategic</a:t>
            </a:r>
            <a:br>
              <a:rPr lang="en-GB" sz="1800"/>
            </a:br>
            <a:r>
              <a:rPr lang="en-GB" sz="1800"/>
              <a:t>location </a:t>
            </a:r>
            <a:endParaRPr lang="en-GB"/>
          </a:p>
        </p:txBody>
      </p:sp>
      <p:pic>
        <p:nvPicPr>
          <p:cNvPr id="80" name="Bild 79">
            <a:extLst>
              <a:ext uri="{FF2B5EF4-FFF2-40B4-BE49-F238E27FC236}">
                <a16:creationId xmlns:a16="http://schemas.microsoft.com/office/drawing/2014/main" id="{AA689784-710E-7D4B-9914-A79D7ECEBD8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755" y="2995110"/>
            <a:ext cx="816390" cy="816390"/>
          </a:xfrm>
          <a:prstGeom prst="rect">
            <a:avLst/>
          </a:prstGeom>
        </p:spPr>
      </p:pic>
      <p:pic>
        <p:nvPicPr>
          <p:cNvPr id="81" name="Bild 80">
            <a:extLst>
              <a:ext uri="{FF2B5EF4-FFF2-40B4-BE49-F238E27FC236}">
                <a16:creationId xmlns:a16="http://schemas.microsoft.com/office/drawing/2014/main" id="{513C17B5-00E4-1C4A-A496-165DB7737545}"/>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2496" t="2496" r="2496" b="2496"/>
          <a:stretch/>
        </p:blipFill>
        <p:spPr>
          <a:xfrm>
            <a:off x="3089158" y="2967896"/>
            <a:ext cx="884570" cy="874801"/>
          </a:xfrm>
          <a:prstGeom prst="rect">
            <a:avLst/>
          </a:prstGeom>
        </p:spPr>
      </p:pic>
      <p:pic>
        <p:nvPicPr>
          <p:cNvPr id="82" name="Bild 81">
            <a:extLst>
              <a:ext uri="{FF2B5EF4-FFF2-40B4-BE49-F238E27FC236}">
                <a16:creationId xmlns:a16="http://schemas.microsoft.com/office/drawing/2014/main" id="{6668C1CC-F292-F141-879F-EB60BFB2EC52}"/>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1064" t="-1064" r="-1064" b="-1064"/>
          <a:stretch/>
        </p:blipFill>
        <p:spPr>
          <a:xfrm>
            <a:off x="5566068" y="3037876"/>
            <a:ext cx="731402" cy="731402"/>
          </a:xfrm>
          <a:prstGeom prst="rect">
            <a:avLst/>
          </a:prstGeom>
        </p:spPr>
      </p:pic>
      <p:sp>
        <p:nvSpPr>
          <p:cNvPr id="22" name="Ellips 21">
            <a:extLst>
              <a:ext uri="{FF2B5EF4-FFF2-40B4-BE49-F238E27FC236}">
                <a16:creationId xmlns:a16="http://schemas.microsoft.com/office/drawing/2014/main" id="{B9965485-40AC-F245-962C-BBFBE69B3469}"/>
              </a:ext>
              <a:ext uri="{C183D7F6-B498-43B3-948B-1728B52AA6E4}">
                <adec:decorative xmlns:adec="http://schemas.microsoft.com/office/drawing/2017/decorative" val="1"/>
              </a:ext>
            </a:extLst>
          </p:cNvPr>
          <p:cNvSpPr/>
          <p:nvPr/>
        </p:nvSpPr>
        <p:spPr>
          <a:xfrm>
            <a:off x="10049915" y="2744101"/>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23" name="Platshållare för text 3">
            <a:extLst>
              <a:ext uri="{FF2B5EF4-FFF2-40B4-BE49-F238E27FC236}">
                <a16:creationId xmlns:a16="http://schemas.microsoft.com/office/drawing/2014/main" id="{CD487747-8E44-7649-ADB0-D88B65151F83}"/>
              </a:ext>
            </a:extLst>
          </p:cNvPr>
          <p:cNvSpPr txBox="1">
            <a:spLocks/>
          </p:cNvSpPr>
          <p:nvPr/>
        </p:nvSpPr>
        <p:spPr>
          <a:xfrm>
            <a:off x="9577092" y="4122730"/>
            <a:ext cx="2412120" cy="607653"/>
          </a:xfrm>
          <a:prstGeom prst="rect">
            <a:avLst/>
          </a:prstGeom>
        </p:spPr>
        <p:txBody>
          <a:bodyPr vert="horz" lIns="0" tIns="108000" rIns="0" bIns="0" rtlCol="0" anchor="t">
            <a:spAutoFit/>
          </a:bodyPr>
          <a:lstStyle>
            <a:lvl1pPr marL="7938" marR="0" indent="-7938"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 indent="-7620"/>
            <a:r>
              <a:rPr lang="en-GB" sz="1800" b="1">
                <a:solidFill>
                  <a:srgbClr val="323232"/>
                </a:solidFill>
                <a:latin typeface="+mj-lt"/>
              </a:rPr>
              <a:t>Exceptional quality</a:t>
            </a:r>
            <a:br>
              <a:rPr lang="en-GB" sz="1800" b="1">
                <a:solidFill>
                  <a:srgbClr val="323232"/>
                </a:solidFill>
                <a:latin typeface="+mj-lt"/>
              </a:rPr>
            </a:br>
            <a:r>
              <a:rPr lang="en-GB" sz="1800" b="1">
                <a:solidFill>
                  <a:srgbClr val="323232"/>
                </a:solidFill>
                <a:latin typeface="+mj-lt"/>
              </a:rPr>
              <a:t>of life</a:t>
            </a:r>
            <a:endParaRPr lang="en-GB" sz="1800" b="1">
              <a:solidFill>
                <a:srgbClr val="323232"/>
              </a:solidFill>
              <a:latin typeface="+mj-lt"/>
              <a:cs typeface="Calibri"/>
            </a:endParaRPr>
          </a:p>
        </p:txBody>
      </p:sp>
      <p:pic>
        <p:nvPicPr>
          <p:cNvPr id="24" name="Bild 23">
            <a:extLst>
              <a:ext uri="{FF2B5EF4-FFF2-40B4-BE49-F238E27FC236}">
                <a16:creationId xmlns:a16="http://schemas.microsoft.com/office/drawing/2014/main" id="{F7FA4BA5-6617-4D8F-9489-5EDF1824EBBB}"/>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a:stretch/>
        </p:blipFill>
        <p:spPr>
          <a:xfrm>
            <a:off x="10388941" y="3045651"/>
            <a:ext cx="712752" cy="708373"/>
          </a:xfrm>
          <a:prstGeom prst="rect">
            <a:avLst/>
          </a:prstGeom>
        </p:spPr>
      </p:pic>
      <p:pic>
        <p:nvPicPr>
          <p:cNvPr id="32" name="Bild 31">
            <a:extLst>
              <a:ext uri="{FF2B5EF4-FFF2-40B4-BE49-F238E27FC236}">
                <a16:creationId xmlns:a16="http://schemas.microsoft.com/office/drawing/2014/main" id="{5180DB20-6AFF-2C40-A370-2B4C79F2181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49512" y="2942637"/>
            <a:ext cx="914400" cy="914400"/>
          </a:xfrm>
          <a:prstGeom prst="rect">
            <a:avLst/>
          </a:prstGeom>
        </p:spPr>
      </p:pic>
      <mc:AlternateContent xmlns:mc="http://schemas.openxmlformats.org/markup-compatibility/2006" xmlns:p14="http://schemas.microsoft.com/office/powerpoint/2010/main">
        <mc:Choice Requires="p14">
          <p:contentPart p14:bwMode="auto" r:id="rId14">
            <p14:nvContentPartPr>
              <p14:cNvPr id="7" name="Pennanteckning 6">
                <a:extLst>
                  <a:ext uri="{FF2B5EF4-FFF2-40B4-BE49-F238E27FC236}">
                    <a16:creationId xmlns:a16="http://schemas.microsoft.com/office/drawing/2014/main" id="{209BABA4-FADC-8E8E-7BBD-8171EC4308D7}"/>
                  </a:ext>
                </a:extLst>
              </p14:cNvPr>
              <p14:cNvContentPartPr/>
              <p14:nvPr/>
            </p14:nvContentPartPr>
            <p14:xfrm>
              <a:off x="4268884" y="6096000"/>
              <a:ext cx="9524" cy="9524"/>
            </p14:xfrm>
          </p:contentPart>
        </mc:Choice>
        <mc:Fallback xmlns="">
          <p:pic>
            <p:nvPicPr>
              <p:cNvPr id="7" name="Pennanteckning 6">
                <a:extLst>
                  <a:ext uri="{FF2B5EF4-FFF2-40B4-BE49-F238E27FC236}">
                    <a16:creationId xmlns:a16="http://schemas.microsoft.com/office/drawing/2014/main" id="{209BABA4-FADC-8E8E-7BBD-8171EC4308D7}"/>
                  </a:ext>
                </a:extLst>
              </p:cNvPr>
              <p:cNvPicPr/>
              <p:nvPr/>
            </p:nvPicPr>
            <p:blipFill>
              <a:blip r:embed="rId15"/>
              <a:stretch>
                <a:fillRect/>
              </a:stretch>
            </p:blipFill>
            <p:spPr>
              <a:xfrm>
                <a:off x="3792684" y="5619800"/>
                <a:ext cx="952400" cy="952400"/>
              </a:xfrm>
              <a:prstGeom prst="rect">
                <a:avLst/>
              </a:prstGeom>
            </p:spPr>
          </p:pic>
        </mc:Fallback>
      </mc:AlternateContent>
    </p:spTree>
    <p:extLst>
      <p:ext uri="{BB962C8B-B14F-4D97-AF65-F5344CB8AC3E}">
        <p14:creationId xmlns:p14="http://schemas.microsoft.com/office/powerpoint/2010/main" val="20144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Karta som visar vad du når inom 1h radie runt om i Skåne. ">
            <a:extLst>
              <a:ext uri="{FF2B5EF4-FFF2-40B4-BE49-F238E27FC236}">
                <a16:creationId xmlns:a16="http://schemas.microsoft.com/office/drawing/2014/main" id="{2616145E-40DA-0840-86D2-7A29046598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96496" y="0"/>
            <a:ext cx="9595504" cy="6471821"/>
          </a:xfrm>
          <a:prstGeom prst="rect">
            <a:avLst/>
          </a:prstGeom>
        </p:spPr>
      </p:pic>
      <p:sp>
        <p:nvSpPr>
          <p:cNvPr id="5" name="Underrubrik 4">
            <a:extLst>
              <a:ext uri="{FF2B5EF4-FFF2-40B4-BE49-F238E27FC236}">
                <a16:creationId xmlns:a16="http://schemas.microsoft.com/office/drawing/2014/main" id="{2EA39CEF-BD67-BA41-8C4E-1416FC80A528}"/>
              </a:ext>
            </a:extLst>
          </p:cNvPr>
          <p:cNvSpPr>
            <a:spLocks noGrp="1"/>
          </p:cNvSpPr>
          <p:nvPr>
            <p:ph type="subTitle" idx="1"/>
          </p:nvPr>
        </p:nvSpPr>
        <p:spPr>
          <a:xfrm>
            <a:off x="482545" y="3111854"/>
            <a:ext cx="5613455" cy="2966247"/>
          </a:xfrm>
        </p:spPr>
        <p:txBody>
          <a:bodyPr/>
          <a:lstStyle/>
          <a:p>
            <a:endParaRPr lang="en-GB"/>
          </a:p>
          <a:p>
            <a:r>
              <a:rPr lang="en-GB"/>
              <a:t>The largest international airport in the Nordics, Copenhagen International Airport (CPH) is located </a:t>
            </a:r>
            <a:r>
              <a:rPr lang="en-GB" b="1"/>
              <a:t>within 20 minutes </a:t>
            </a:r>
            <a:r>
              <a:rPr lang="en-GB"/>
              <a:t>by train or car</a:t>
            </a:r>
            <a:r>
              <a:rPr lang="en-GB" b="1"/>
              <a:t> </a:t>
            </a:r>
            <a:r>
              <a:rPr lang="en-GB"/>
              <a:t>from the city of Malmö </a:t>
            </a:r>
          </a:p>
          <a:p>
            <a:r>
              <a:rPr lang="en-GB"/>
              <a:t>Most of the region is </a:t>
            </a:r>
            <a:r>
              <a:rPr lang="en-GB" b="1"/>
              <a:t>reachable within one hour by car or train</a:t>
            </a:r>
          </a:p>
          <a:p>
            <a:r>
              <a:rPr lang="en-GB" err="1"/>
              <a:t>Skåne</a:t>
            </a:r>
            <a:r>
              <a:rPr lang="en-GB"/>
              <a:t> is also a key point of access to both the 25 million consumers in Scandinavia and the 125 million in Northern Europe</a:t>
            </a:r>
            <a:endParaRPr lang="en-GB" b="1"/>
          </a:p>
          <a:p>
            <a:pPr marL="7938" indent="0">
              <a:buNone/>
            </a:pPr>
            <a:r>
              <a:rPr lang="en-GB" b="1"/>
              <a:t> </a:t>
            </a:r>
          </a:p>
          <a:p>
            <a:endParaRPr lang="en-GB" b="1"/>
          </a:p>
        </p:txBody>
      </p:sp>
      <p:sp>
        <p:nvSpPr>
          <p:cNvPr id="6" name="Platshållare för bildnummer 5" descr="Sidnummer">
            <a:extLst>
              <a:ext uri="{FF2B5EF4-FFF2-40B4-BE49-F238E27FC236}">
                <a16:creationId xmlns:a16="http://schemas.microsoft.com/office/drawing/2014/main" id="{A2E6F544-894A-014C-B8F0-3A3D7BCD806C}"/>
              </a:ext>
            </a:extLst>
          </p:cNvPr>
          <p:cNvSpPr>
            <a:spLocks noGrp="1"/>
          </p:cNvSpPr>
          <p:nvPr>
            <p:ph type="sldNum" sz="quarter" idx="4"/>
          </p:nvPr>
        </p:nvSpPr>
        <p:spPr/>
        <p:txBody>
          <a:bodyPr lIns="46800" tIns="46800" rIns="46800" bIns="45720" anchor="ctr" anchorCtr="1"/>
          <a:lstStyle/>
          <a:p>
            <a:pPr algn="ctr"/>
            <a:fld id="{C1E69EDB-085D-3646-A64D-879957A4B620}" type="slidenum">
              <a:rPr lang="sv-SE" smtClean="0"/>
              <a:pPr algn="ctr"/>
              <a:t>8</a:t>
            </a:fld>
            <a:endParaRPr lang="sv-SE"/>
          </a:p>
        </p:txBody>
      </p:sp>
      <p:sp>
        <p:nvSpPr>
          <p:cNvPr id="4" name="Rubrik 3">
            <a:extLst>
              <a:ext uri="{FF2B5EF4-FFF2-40B4-BE49-F238E27FC236}">
                <a16:creationId xmlns:a16="http://schemas.microsoft.com/office/drawing/2014/main" id="{AF85FA63-D0BB-FA4B-AD5C-86FEADF49286}"/>
              </a:ext>
            </a:extLst>
          </p:cNvPr>
          <p:cNvSpPr>
            <a:spLocks noGrp="1"/>
          </p:cNvSpPr>
          <p:nvPr>
            <p:ph type="title" idx="4294967295"/>
          </p:nvPr>
        </p:nvSpPr>
        <p:spPr>
          <a:xfrm>
            <a:off x="482545" y="2236915"/>
            <a:ext cx="5616575" cy="885825"/>
          </a:xfrm>
        </p:spPr>
        <p:txBody>
          <a:bodyPr/>
          <a:lstStyle/>
          <a:p>
            <a:r>
              <a:rPr lang="sv-SE" sz="3200" dirty="0"/>
              <a:t>Everything </a:t>
            </a:r>
            <a:r>
              <a:rPr lang="sv-SE" sz="3200" dirty="0" err="1"/>
              <a:t>you</a:t>
            </a:r>
            <a:r>
              <a:rPr lang="sv-SE" sz="3200" dirty="0"/>
              <a:t> </a:t>
            </a:r>
            <a:r>
              <a:rPr lang="sv-SE" sz="3200" dirty="0" err="1"/>
              <a:t>need</a:t>
            </a:r>
            <a:r>
              <a:rPr lang="sv-SE" sz="3200" dirty="0"/>
              <a:t> </a:t>
            </a:r>
            <a:r>
              <a:rPr lang="sv-SE" sz="3200" dirty="0" err="1"/>
              <a:t>within</a:t>
            </a:r>
            <a:r>
              <a:rPr lang="sv-SE" sz="3200" baseline="0" dirty="0"/>
              <a:t> </a:t>
            </a:r>
            <a:r>
              <a:rPr lang="sv-SE" sz="3200" baseline="0" dirty="0" err="1"/>
              <a:t>one</a:t>
            </a:r>
            <a:r>
              <a:rPr lang="sv-SE" sz="3200" baseline="0" dirty="0"/>
              <a:t> </a:t>
            </a:r>
            <a:r>
              <a:rPr lang="sv-SE" sz="3200" baseline="0" dirty="0" err="1"/>
              <a:t>hour</a:t>
            </a:r>
            <a:r>
              <a:rPr lang="sv-SE" sz="3200" baseline="0" dirty="0"/>
              <a:t> by </a:t>
            </a:r>
            <a:r>
              <a:rPr lang="sv-SE" sz="3200" baseline="0" dirty="0" err="1"/>
              <a:t>car</a:t>
            </a:r>
            <a:r>
              <a:rPr lang="sv-SE" sz="3200" baseline="0" dirty="0"/>
              <a:t> or public transport</a:t>
            </a:r>
            <a:endParaRPr lang="sv-SE" sz="3200" dirty="0"/>
          </a:p>
        </p:txBody>
      </p:sp>
      <p:sp>
        <p:nvSpPr>
          <p:cNvPr id="10" name="Ellips 9">
            <a:extLst>
              <a:ext uri="{FF2B5EF4-FFF2-40B4-BE49-F238E27FC236}">
                <a16:creationId xmlns:a16="http://schemas.microsoft.com/office/drawing/2014/main" id="{59C6CD20-6328-CE4C-A325-5FAC5A3D47AE}"/>
              </a:ext>
              <a:ext uri="{C183D7F6-B498-43B3-948B-1728B52AA6E4}">
                <adec:decorative xmlns:adec="http://schemas.microsoft.com/office/drawing/2017/decorative" val="1"/>
              </a:ext>
            </a:extLst>
          </p:cNvPr>
          <p:cNvSpPr/>
          <p:nvPr/>
        </p:nvSpPr>
        <p:spPr>
          <a:xfrm>
            <a:off x="382692" y="346148"/>
            <a:ext cx="1357460" cy="135746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pic>
        <p:nvPicPr>
          <p:cNvPr id="11" name="Bild 10">
            <a:extLst>
              <a:ext uri="{FF2B5EF4-FFF2-40B4-BE49-F238E27FC236}">
                <a16:creationId xmlns:a16="http://schemas.microsoft.com/office/drawing/2014/main" id="{4B8C3546-A5A3-2448-A89A-4970EF0DA78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099" y="597157"/>
            <a:ext cx="816390" cy="816390"/>
          </a:xfrm>
          <a:prstGeom prst="rect">
            <a:avLst/>
          </a:prstGeom>
        </p:spPr>
      </p:pic>
    </p:spTree>
    <p:extLst>
      <p:ext uri="{BB962C8B-B14F-4D97-AF65-F5344CB8AC3E}">
        <p14:creationId xmlns:p14="http://schemas.microsoft.com/office/powerpoint/2010/main" val="3306311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En bild som visar text, person, mörk&#10;&#10;Automatiskt genererad beskrivning">
            <a:extLst>
              <a:ext uri="{FF2B5EF4-FFF2-40B4-BE49-F238E27FC236}">
                <a16:creationId xmlns:a16="http://schemas.microsoft.com/office/drawing/2014/main" id="{0F579717-F5FA-F143-AAC9-C10CE0C16C1D}"/>
              </a:ext>
            </a:extLst>
          </p:cNvPr>
          <p:cNvPicPr>
            <a:picLocks noGrp="1" noChangeAspect="1"/>
          </p:cNvPicPr>
          <p:nvPr>
            <p:ph type="pic" sz="quarter" idx="21"/>
          </p:nvPr>
        </p:nvPicPr>
        <p:blipFill rotWithShape="1">
          <a:blip r:embed="rId3" cstate="screen">
            <a:extLst>
              <a:ext uri="{28A0092B-C50C-407E-A947-70E740481C1C}">
                <a14:useLocalDpi xmlns:a14="http://schemas.microsoft.com/office/drawing/2010/main"/>
              </a:ext>
            </a:extLst>
          </a:blip>
          <a:srcRect/>
          <a:stretch/>
        </p:blipFill>
        <p:spPr/>
      </p:pic>
      <p:sp>
        <p:nvSpPr>
          <p:cNvPr id="10" name="Rubrik 9">
            <a:extLst>
              <a:ext uri="{FF2B5EF4-FFF2-40B4-BE49-F238E27FC236}">
                <a16:creationId xmlns:a16="http://schemas.microsoft.com/office/drawing/2014/main" id="{7DEDF83D-EAED-334C-97FA-C5C540B57A95}"/>
              </a:ext>
            </a:extLst>
          </p:cNvPr>
          <p:cNvSpPr>
            <a:spLocks noGrp="1"/>
          </p:cNvSpPr>
          <p:nvPr>
            <p:ph type="title"/>
          </p:nvPr>
        </p:nvSpPr>
        <p:spPr>
          <a:xfrm>
            <a:off x="-1" y="343000"/>
            <a:ext cx="5088234" cy="588605"/>
          </a:xfrm>
          <a:noFill/>
        </p:spPr>
        <p:txBody>
          <a:bodyPr/>
          <a:lstStyle/>
          <a:p>
            <a:r>
              <a:rPr lang="sv-SE"/>
              <a:t>The </a:t>
            </a:r>
            <a:r>
              <a:rPr lang="en-GB"/>
              <a:t>iconic</a:t>
            </a:r>
            <a:r>
              <a:rPr lang="sv-SE"/>
              <a:t> Öresund Bridge</a:t>
            </a:r>
          </a:p>
        </p:txBody>
      </p:sp>
      <p:sp>
        <p:nvSpPr>
          <p:cNvPr id="2" name="Platshållare för bildnummer 1" descr="Sidnummer.">
            <a:extLst>
              <a:ext uri="{FF2B5EF4-FFF2-40B4-BE49-F238E27FC236}">
                <a16:creationId xmlns:a16="http://schemas.microsoft.com/office/drawing/2014/main" id="{ADB41B37-B736-AA43-9802-4A17D730A10A}"/>
              </a:ext>
            </a:extLst>
          </p:cNvPr>
          <p:cNvSpPr>
            <a:spLocks noGrp="1"/>
          </p:cNvSpPr>
          <p:nvPr>
            <p:ph type="sldNum" sz="quarter" idx="4"/>
          </p:nvPr>
        </p:nvSpPr>
        <p:spPr/>
        <p:txBody>
          <a:bodyPr/>
          <a:lstStyle/>
          <a:p>
            <a:fld id="{C1E69EDB-085D-3646-A64D-879957A4B620}" type="slidenum">
              <a:rPr lang="sv-SE" smtClean="0"/>
              <a:t>9</a:t>
            </a:fld>
            <a:endParaRPr lang="sv-SE"/>
          </a:p>
        </p:txBody>
      </p:sp>
      <p:sp>
        <p:nvSpPr>
          <p:cNvPr id="12" name="Platshållare för text 11">
            <a:extLst>
              <a:ext uri="{FF2B5EF4-FFF2-40B4-BE49-F238E27FC236}">
                <a16:creationId xmlns:a16="http://schemas.microsoft.com/office/drawing/2014/main" id="{F744C82D-C2BA-E44E-91CB-5A37D0CFECE4}"/>
              </a:ext>
            </a:extLst>
          </p:cNvPr>
          <p:cNvSpPr>
            <a:spLocks noGrp="1"/>
          </p:cNvSpPr>
          <p:nvPr>
            <p:ph type="body" sz="quarter" idx="13"/>
          </p:nvPr>
        </p:nvSpPr>
        <p:spPr/>
        <p:txBody>
          <a:bodyPr/>
          <a:lstStyle/>
          <a:p>
            <a:r>
              <a:rPr lang="sv-SE">
                <a:solidFill>
                  <a:schemeClr val="bg1"/>
                </a:solidFill>
              </a:rPr>
              <a:t>Photo: Lasse Davidsson</a:t>
            </a:r>
          </a:p>
        </p:txBody>
      </p:sp>
      <p:pic>
        <p:nvPicPr>
          <p:cNvPr id="9" name="Platshållare för bild 1" descr="BIld som visar Öresundsbron">
            <a:extLst>
              <a:ext uri="{FF2B5EF4-FFF2-40B4-BE49-F238E27FC236}">
                <a16:creationId xmlns:a16="http://schemas.microsoft.com/office/drawing/2014/main" id="{A9967EF1-AC0C-6A44-AB5D-A5EB827613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967514" cy="6858000"/>
          </a:xfrm>
          <a:prstGeom prst="rect">
            <a:avLst/>
          </a:prstGeom>
        </p:spPr>
      </p:pic>
      <p:sp>
        <p:nvSpPr>
          <p:cNvPr id="13" name="Platshållare för text 11">
            <a:extLst>
              <a:ext uri="{FF2B5EF4-FFF2-40B4-BE49-F238E27FC236}">
                <a16:creationId xmlns:a16="http://schemas.microsoft.com/office/drawing/2014/main" id="{E8275018-5493-7A41-A59D-1C312479E8B9}"/>
              </a:ext>
            </a:extLst>
          </p:cNvPr>
          <p:cNvSpPr txBox="1">
            <a:spLocks/>
          </p:cNvSpPr>
          <p:nvPr/>
        </p:nvSpPr>
        <p:spPr>
          <a:xfrm>
            <a:off x="7053923" y="6551092"/>
            <a:ext cx="1405507" cy="233704"/>
          </a:xfrm>
          <a:prstGeom prst="rect">
            <a:avLst/>
          </a:prstGeom>
        </p:spPr>
        <p:txBody>
          <a:bodyPr vert="horz" lIns="0" tIns="108000" rIns="0" bIns="0" rtlCol="0">
            <a:spAutoFit/>
          </a:bodyPr>
          <a:lstStyle>
            <a:lvl1pPr marL="7938" indent="-7938" algn="l" defTabSz="914400" rtl="0" eaLnBrk="1" latinLnBrk="0" hangingPunct="1">
              <a:lnSpc>
                <a:spcPct val="90000"/>
              </a:lnSpc>
              <a:spcBef>
                <a:spcPts val="1000"/>
              </a:spcBef>
              <a:buFont typeface="Arial" panose="020B0604020202020204" pitchFamily="34" charset="0"/>
              <a:buNone/>
              <a:tabLst/>
              <a:defRPr sz="900" b="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solidFill>
                  <a:schemeClr val="bg1"/>
                </a:solidFill>
              </a:rPr>
              <a:t>Photo: Carolina Romare</a:t>
            </a:r>
          </a:p>
        </p:txBody>
      </p:sp>
      <p:pic>
        <p:nvPicPr>
          <p:cNvPr id="3" name="Bildobjekt 2">
            <a:extLst>
              <a:ext uri="{FF2B5EF4-FFF2-40B4-BE49-F238E27FC236}">
                <a16:creationId xmlns:a16="http://schemas.microsoft.com/office/drawing/2014/main" id="{FAE500B6-28C7-9EE3-AF8C-2D6187C534C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8407"/>
          <a:stretch/>
        </p:blipFill>
        <p:spPr>
          <a:xfrm>
            <a:off x="10306430" y="6341669"/>
            <a:ext cx="1406145" cy="205258"/>
          </a:xfrm>
          <a:prstGeom prst="rect">
            <a:avLst/>
          </a:prstGeom>
          <a:effectLst/>
        </p:spPr>
      </p:pic>
    </p:spTree>
    <p:extLst>
      <p:ext uri="{BB962C8B-B14F-4D97-AF65-F5344CB8AC3E}">
        <p14:creationId xmlns:p14="http://schemas.microsoft.com/office/powerpoint/2010/main" val="3514509012"/>
      </p:ext>
    </p:extLst>
  </p:cSld>
  <p:clrMapOvr>
    <a:masterClrMapping/>
  </p:clrMapOvr>
</p:sld>
</file>

<file path=ppt/theme/theme1.xml><?xml version="1.0" encoding="utf-8"?>
<a:theme xmlns:a="http://schemas.openxmlformats.org/drawingml/2006/main" name="4_BRS-theme-investinskane">
  <a:themeElements>
    <a:clrScheme name="Invest - Kalla färger">
      <a:dk1>
        <a:srgbClr val="2C2C2C"/>
      </a:dk1>
      <a:lt1>
        <a:srgbClr val="FFFFFF"/>
      </a:lt1>
      <a:dk2>
        <a:srgbClr val="104F53"/>
      </a:dk2>
      <a:lt2>
        <a:srgbClr val="BDDFD3"/>
      </a:lt2>
      <a:accent1>
        <a:srgbClr val="365B7F"/>
      </a:accent1>
      <a:accent2>
        <a:srgbClr val="C9E5F8"/>
      </a:accent2>
      <a:accent3>
        <a:srgbClr val="8AAEC5"/>
      </a:accent3>
      <a:accent4>
        <a:srgbClr val="6ABD9F"/>
      </a:accent4>
      <a:accent5>
        <a:srgbClr val="CFCCCC"/>
      </a:accent5>
      <a:accent6>
        <a:srgbClr val="F8F8F8"/>
      </a:accent6>
      <a:hlink>
        <a:srgbClr val="006CAF"/>
      </a:hlink>
      <a:folHlink>
        <a:srgbClr val="006DA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investinskane" id="{D1C86711-5E68-3148-8F21-EE8EB50C1C07}" vid="{186B8169-3E61-494A-A891-00EFF0F4E729}"/>
    </a:ext>
  </a:extLst>
</a:theme>
</file>

<file path=ppt/theme/theme2.xml><?xml version="1.0" encoding="utf-8"?>
<a:theme xmlns:a="http://schemas.openxmlformats.org/drawingml/2006/main" name="powerpoint-investskane-theme">
  <a:themeElements>
    <a:clrScheme name="Invest - Ton i Ton 2">
      <a:dk1>
        <a:srgbClr val="2C2C2C"/>
      </a:dk1>
      <a:lt1>
        <a:srgbClr val="FFFFFF"/>
      </a:lt1>
      <a:dk2>
        <a:srgbClr val="365B7F"/>
      </a:dk2>
      <a:lt2>
        <a:srgbClr val="C9E5F8"/>
      </a:lt2>
      <a:accent1>
        <a:srgbClr val="104F53"/>
      </a:accent1>
      <a:accent2>
        <a:srgbClr val="BDDFD3"/>
      </a:accent2>
      <a:accent3>
        <a:srgbClr val="8AAEC5"/>
      </a:accent3>
      <a:accent4>
        <a:srgbClr val="6ABD9F"/>
      </a:accent4>
      <a:accent5>
        <a:srgbClr val="FFCF02"/>
      </a:accent5>
      <a:accent6>
        <a:srgbClr val="FFF4C4"/>
      </a:accent6>
      <a:hlink>
        <a:srgbClr val="006CAF"/>
      </a:hlink>
      <a:folHlink>
        <a:srgbClr val="006DA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investskane-theme" id="{FF1CFC1C-F72F-0849-AFDD-01F272B795AA}" vid="{05F2793E-4334-D943-881C-AAD5F34F99F6}"/>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A07188977FE4E44950A85CE2E463283" ma:contentTypeVersion="16" ma:contentTypeDescription="Skapa ett nytt dokument." ma:contentTypeScope="" ma:versionID="0232c7c0f80bd032f2adc4730db2ef3a">
  <xsd:schema xmlns:xsd="http://www.w3.org/2001/XMLSchema" xmlns:xs="http://www.w3.org/2001/XMLSchema" xmlns:p="http://schemas.microsoft.com/office/2006/metadata/properties" xmlns:ns2="94d4ae34-4f1d-46c3-803d-1cbb91f222bc" xmlns:ns3="4101297c-25c2-4daa-a108-50843eb17692" targetNamespace="http://schemas.microsoft.com/office/2006/metadata/properties" ma:root="true" ma:fieldsID="40a92ac4765416a101fc67517514f434" ns2:_="" ns3:_="">
    <xsd:import namespace="94d4ae34-4f1d-46c3-803d-1cbb91f222bc"/>
    <xsd:import namespace="4101297c-25c2-4daa-a108-50843eb176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d4ae34-4f1d-46c3-803d-1cbb91f222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0712f857-838a-48cf-af71-0d5f19c87c4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101297c-25c2-4daa-a108-50843eb17692"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62c279be-bb9a-41e4-bf0e-8c47c9d388e2}" ma:internalName="TaxCatchAll" ma:showField="CatchAllData" ma:web="4101297c-25c2-4daa-a108-50843eb17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101297c-25c2-4daa-a108-50843eb17692" xsi:nil="true"/>
    <lcf76f155ced4ddcb4097134ff3c332f xmlns="94d4ae34-4f1d-46c3-803d-1cbb91f222b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7DE4041-506E-48FD-B93E-74E3FED96B6B}">
  <ds:schemaRefs>
    <ds:schemaRef ds:uri="http://schemas.microsoft.com/sharepoint/v3/contenttype/forms"/>
  </ds:schemaRefs>
</ds:datastoreItem>
</file>

<file path=customXml/itemProps2.xml><?xml version="1.0" encoding="utf-8"?>
<ds:datastoreItem xmlns:ds="http://schemas.openxmlformats.org/officeDocument/2006/customXml" ds:itemID="{B49D91D0-3D89-487F-9424-BAB98D9BA674}">
  <ds:schemaRefs>
    <ds:schemaRef ds:uri="4101297c-25c2-4daa-a108-50843eb17692"/>
    <ds:schemaRef ds:uri="94d4ae34-4f1d-46c3-803d-1cbb91f222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72311E7F-7236-4A2F-A6FB-1F2CCE627179}">
  <ds:schemaRefs>
    <ds:schemaRef ds:uri="4101297c-25c2-4daa-a108-50843eb17692"/>
    <ds:schemaRef ds:uri="94d4ae34-4f1d-46c3-803d-1cbb91f222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61</TotalTime>
  <Words>6142</Words>
  <Application>Microsoft Macintosh PowerPoint</Application>
  <PresentationFormat>Bredbild</PresentationFormat>
  <Paragraphs>584</Paragraphs>
  <Slides>43</Slides>
  <Notes>43</Notes>
  <HiddenSlides>0</HiddenSlides>
  <MMClips>1</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43</vt:i4>
      </vt:variant>
    </vt:vector>
  </HeadingPairs>
  <TitlesOfParts>
    <vt:vector size="50" baseType="lpstr">
      <vt:lpstr>Arial</vt:lpstr>
      <vt:lpstr>Calibri</vt:lpstr>
      <vt:lpstr>Helvetica Neue</vt:lpstr>
      <vt:lpstr>Open Sans</vt:lpstr>
      <vt:lpstr>Roboto Light</vt:lpstr>
      <vt:lpstr>4_BRS-theme-investinskane</vt:lpstr>
      <vt:lpstr>powerpoint-investskane-theme</vt:lpstr>
      <vt:lpstr>Welcome to Skåne</vt:lpstr>
      <vt:lpstr>Skåne is situated at the heart of Scandinavia</vt:lpstr>
      <vt:lpstr>Skåne is part of the Greater Copenhagen Region</vt:lpstr>
      <vt:lpstr>Small but important</vt:lpstr>
      <vt:lpstr>This is Sweden</vt:lpstr>
      <vt:lpstr>An excellent place for doing business</vt:lpstr>
      <vt:lpstr>Skåne’s strengths and position</vt:lpstr>
      <vt:lpstr>Everything you need within one hour by car or public transport</vt:lpstr>
      <vt:lpstr>The iconic Öresund Bridge</vt:lpstr>
      <vt:lpstr>The Fehmarn Belt tunnel in 2028</vt:lpstr>
      <vt:lpstr>Quote</vt:lpstr>
      <vt:lpstr>Skåne is an  innovation leader</vt:lpstr>
      <vt:lpstr>Made in Skåne</vt:lpstr>
      <vt:lpstr>PowerPoint-presentation</vt:lpstr>
      <vt:lpstr>Examples of global HQ or R&amp;D based in Skåne​</vt:lpstr>
      <vt:lpstr>The innovation support system​</vt:lpstr>
      <vt:lpstr>Cluster organisations in Skåne​</vt:lpstr>
      <vt:lpstr>Universities and  institutions</vt:lpstr>
      <vt:lpstr>Science Village Scandinavia</vt:lpstr>
      <vt:lpstr>Access to highly skilled people</vt:lpstr>
      <vt:lpstr>Quote</vt:lpstr>
      <vt:lpstr>A collaborative ecosystem</vt:lpstr>
      <vt:lpstr>Quote </vt:lpstr>
      <vt:lpstr>Exceptional quality of life </vt:lpstr>
      <vt:lpstr>Work-life balance </vt:lpstr>
      <vt:lpstr>Skåne’s cities and municipalities</vt:lpstr>
      <vt:lpstr>Malmö – from industrial city to a vibrant commercial centre </vt:lpstr>
      <vt:lpstr>The dry dock today</vt:lpstr>
      <vt:lpstr>Malmö – a vibrant city</vt:lpstr>
      <vt:lpstr>Evolving and sustainable </vt:lpstr>
      <vt:lpstr>The city of Helsingborg</vt:lpstr>
      <vt:lpstr>Facts about Helsingborg.   Låt vara utanför bild</vt:lpstr>
      <vt:lpstr>H22 City Expo. Låt ligga utanför bild.</vt:lpstr>
      <vt:lpstr>The city of Lund</vt:lpstr>
      <vt:lpstr>Focus areas in Skåne</vt:lpstr>
      <vt:lpstr>Tech</vt:lpstr>
      <vt:lpstr>Life science​</vt:lpstr>
      <vt:lpstr>Food</vt:lpstr>
      <vt:lpstr>Advanced materials and manufacturing industry (incl ESS &amp; Max IV)​</vt:lpstr>
      <vt:lpstr>Smart sustainable cities​</vt:lpstr>
      <vt:lpstr>Let us help you do business in Skåne</vt:lpstr>
      <vt:lpstr>Invest in Skåne’s services</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UD</dc:title>
  <dc:creator>Ringdahl Ulrika</dc:creator>
  <cp:lastModifiedBy>Hansson Victoria E</cp:lastModifiedBy>
  <cp:revision>19</cp:revision>
  <dcterms:modified xsi:type="dcterms:W3CDTF">2023-01-04T15:02:08Z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0x010100BA07188977FE4E44950A85CE2E463283</vt:lpwstr>
  </property>
  <property fmtid="{D5CDD505-2E9C-101B-9397-08002B2CF9AE}" pid="3" name="MediaServiceImageTags">
    <vt:lpwstr/>
  </property>
</Properties>
</file>